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74" r:id="rId2"/>
    <p:sldId id="272" r:id="rId3"/>
    <p:sldId id="273" r:id="rId4"/>
    <p:sldId id="277" r:id="rId5"/>
    <p:sldId id="257" r:id="rId6"/>
    <p:sldId id="279" r:id="rId7"/>
  </p:sldIdLst>
  <p:sldSz cx="10058400" cy="7772400"/>
  <p:notesSz cx="7077075" cy="9369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5332" autoAdjust="0"/>
  </p:normalViewPr>
  <p:slideViewPr>
    <p:cSldViewPr snapToGrid="0">
      <p:cViewPr varScale="1">
        <p:scale>
          <a:sx n="67" d="100"/>
          <a:sy n="67" d="100"/>
        </p:scale>
        <p:origin x="1082" y="7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franklin" userId="abca051b28653316" providerId="LiveId" clId="{4B183F91-B9DE-4827-8412-C10CDEC25922}"/>
    <pc:docChg chg="undo redo custSel addSld delSld modSld sldOrd">
      <pc:chgData name="john franklin" userId="abca051b28653316" providerId="LiveId" clId="{4B183F91-B9DE-4827-8412-C10CDEC25922}" dt="2021-08-14T13:28:22.437" v="3463" actId="20577"/>
      <pc:docMkLst>
        <pc:docMk/>
      </pc:docMkLst>
      <pc:sldChg chg="addSp delSp modSp mod ord">
        <pc:chgData name="john franklin" userId="abca051b28653316" providerId="LiveId" clId="{4B183F91-B9DE-4827-8412-C10CDEC25922}" dt="2021-08-14T13:15:00.323" v="3390" actId="1076"/>
        <pc:sldMkLst>
          <pc:docMk/>
          <pc:sldMk cId="2698235780" sldId="257"/>
        </pc:sldMkLst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40" creationId="{FAEB4BEE-6B16-4BF7-B473-E7ABC02B70EF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41" creationId="{D136380E-D2E8-41A0-9CD8-BFDB895B3A7C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42" creationId="{1776DD83-8A67-4E8C-AA8E-50B5F1FF3ED2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44" creationId="{D4060FCC-120D-44B2-AF11-1EB8BE406853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48" creationId="{F80189D8-0E4F-4A06-B188-3BCECD53A83F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54" creationId="{83B51B2D-FBCE-4730-93D1-2CD95328366E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55" creationId="{5B465860-95A7-4BA3-8E34-DBD9CB747B48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56" creationId="{D515D96C-E2C1-44FD-A8B5-A950C8E2F1BB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58" creationId="{6B1F3C9E-973F-4462-A8EA-54FD6509B74A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59" creationId="{C1927F86-0598-4233-AC43-C00C6980DA21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61" creationId="{518A6E9B-4D0B-4993-BB33-D1262B35BF65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69" creationId="{F6A9FD6F-AB47-4B07-BF74-BC3A2E461500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70" creationId="{F27F53B7-1365-4812-B7D9-690693624480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71" creationId="{F79B255D-0372-4F4A-90AD-26B7969E4F7D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72" creationId="{5C5FF69C-CDA8-45FA-9655-DEECC0699471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73" creationId="{DB83548C-A3C6-460C-AE5C-C24A024B2605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74" creationId="{0737C8AA-E6F2-44D5-9F40-90DD3C9F68AB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75" creationId="{F3538A2A-E56A-4D6C-83A8-28D6A238D491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77" creationId="{6CE5CD86-A2CD-4DD5-A8F0-32E19D60F81A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78" creationId="{C8F1A5F3-207C-4231-B8CA-C36FB72C5E71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79" creationId="{9BB72931-4AE7-40DA-8299-602EB33D7D8F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80" creationId="{8B01B380-2B68-4287-B1F0-55E9222F65E6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81" creationId="{D8F8A56D-9E57-4283-BFDD-E701D9180E75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82" creationId="{9B8EB1F5-2AC6-4D90-89D4-C05BF1E2DF48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83" creationId="{E8300FCE-D4BB-4133-A61A-BF4505980634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84" creationId="{B18B6A39-1C92-42AF-9797-E28AFE2B1BDA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85" creationId="{65069BEE-7F84-41C5-8CAF-BEF55E5A8618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86" creationId="{71A219C1-5FA2-4198-BEB7-5AA9845488A1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87" creationId="{4DAC4A08-AA19-489A-B460-E1C317991216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88" creationId="{127EFAE8-2D52-43BE-B3E3-882113A761EA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89" creationId="{D85D8C43-8C38-41B2-8C5B-C288F9E0B82D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90" creationId="{14698179-C07A-449C-9951-75558F34E265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91" creationId="{E5BBBD20-4D88-4CEC-A1CB-F5F8F61E10CE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92" creationId="{A139118C-B299-4494-9ABA-BF5686836DEE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93" creationId="{5DC3CA9D-F3DC-4663-B255-4091E29766B4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94" creationId="{530ED477-7DBA-4D90-AE14-254FCBF3FCC9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95" creationId="{D618BA0D-61C8-41E7-8494-5DC727ABD565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96" creationId="{9CBE8D35-12D7-4BD3-8DD0-DB911CABB951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97" creationId="{B0412DE1-6C8C-4DAB-AD18-7F46FD33758E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98" creationId="{A755B558-0301-499C-861A-48B1BC9C3351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99" creationId="{0E92390D-E85C-4B6F-8A58-F5BD05342F30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100" creationId="{089784D9-B6DA-40C2-9991-3C5898AF01A5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101" creationId="{03269AFF-FC71-46B2-BF20-280EF69F4044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102" creationId="{281CCBD0-991C-48BD-B915-B55BEC3AC02E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103" creationId="{B2A055F8-3607-4036-956E-1E632DEE6DA2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104" creationId="{FCFEDA4E-6C73-44A2-B149-628E0C6D53BF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105" creationId="{6A970073-AAE6-4DB1-97A4-1D1FA42A9BC3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106" creationId="{C8D4079B-780A-48DE-969D-7C52C0039702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107" creationId="{B4482667-50A2-4DFE-9C7E-66ED7CEC778B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108" creationId="{95680E9A-AB3E-47C1-941A-78ABAC7646C2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109" creationId="{B54ECC73-63AC-4AE1-80A7-9DA2F45A044C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110" creationId="{28B9C186-9F05-4DBF-8945-D99C60B7F1EB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111" creationId="{737F1A07-814D-45A0-85F8-864EE94A38FC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112" creationId="{72F9491A-86B1-4CE7-B229-9A3B6E4EB014}"/>
          </ac:spMkLst>
        </pc:spChg>
        <pc:spChg chg="add mod">
          <ac:chgData name="john franklin" userId="abca051b28653316" providerId="LiveId" clId="{4B183F91-B9DE-4827-8412-C10CDEC25922}" dt="2021-08-06T01:48:52.450" v="33" actId="13822"/>
          <ac:spMkLst>
            <pc:docMk/>
            <pc:sldMk cId="2698235780" sldId="257"/>
            <ac:spMk id="113" creationId="{2F6B90E8-129E-4886-8DF4-B65E8AA47B94}"/>
          </ac:spMkLst>
        </pc:spChg>
        <pc:spChg chg="add mod">
          <ac:chgData name="john franklin" userId="abca051b28653316" providerId="LiveId" clId="{4B183F91-B9DE-4827-8412-C10CDEC25922}" dt="2021-08-14T13:14:54.268" v="3388" actId="1076"/>
          <ac:spMkLst>
            <pc:docMk/>
            <pc:sldMk cId="2698235780" sldId="257"/>
            <ac:spMk id="114" creationId="{0CE4907E-787E-4276-9280-97B40223DD23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15" creationId="{4B24E4B3-354F-4357-B8B7-3F3E8F02B49A}"/>
          </ac:spMkLst>
        </pc:spChg>
        <pc:spChg chg="add mod">
          <ac:chgData name="john franklin" userId="abca051b28653316" providerId="LiveId" clId="{4B183F91-B9DE-4827-8412-C10CDEC25922}" dt="2021-08-14T13:15:00.323" v="3390" actId="1076"/>
          <ac:spMkLst>
            <pc:docMk/>
            <pc:sldMk cId="2698235780" sldId="257"/>
            <ac:spMk id="115" creationId="{6F2510B9-E342-438C-AFB5-E3CC72DBBE7A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16" creationId="{36680A7D-3F76-4464-A534-600DE6291ED8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17" creationId="{9C86D441-7526-443C-A377-C6EB725B2A3D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18" creationId="{4AA842DC-5F41-4D93-A095-09D32FDFE29A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19" creationId="{F677F01F-7214-45C1-BA2F-BF733CD21B5A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20" creationId="{638F98B9-5E52-4AFA-986C-D4DC01488955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21" creationId="{33CD2BDA-8751-4AA0-B22E-4891DA5E8C85}"/>
          </ac:spMkLst>
        </pc:spChg>
        <pc:spChg chg="add del 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22" creationId="{5849AABF-65F2-4DD0-A1F2-EECCD4C65C44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23" creationId="{21FE6C6C-C514-4D89-A163-31F4A54D1A2A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24" creationId="{7B48317F-BEE2-4DD8-A1AF-F62EBDF0C6BE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25" creationId="{9702CECB-CB64-4CB6-B72C-2132AA12D2C8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26" creationId="{6C8FE537-7484-484D-87FC-738902702390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27" creationId="{69F29908-C7A4-4711-9891-C4485A13521B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28" creationId="{B0B88E16-5A47-4E7E-93DA-4C01AA6CF237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29" creationId="{1DAF9B8E-BB67-44C6-83AD-84BD5F6D418F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30" creationId="{82802A26-66D6-4EED-BB4E-BC900BC634E4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31" creationId="{AF988A74-A176-4609-9E88-D4BEC5F468C1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32" creationId="{BC2B354B-8671-4F05-A94A-F93DADC9B3B4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33" creationId="{9D1C2C87-628D-48E4-AC93-A000A71F8BA2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34" creationId="{A5A83F2E-9DA0-459E-94D1-45D187517317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35" creationId="{0B09BDBC-DFEF-4FDD-ADAD-31D9E0566031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36" creationId="{2B510FF0-4E43-4E50-BD28-0FCF17742C88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37" creationId="{F893DBF4-0B83-46D3-A9BC-4E011BAF7B5A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38" creationId="{829BB562-67DF-4DAB-917F-C3E3F7E53474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39" creationId="{34C27BE5-E2DB-4BE7-95E3-880849A5AC8A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40" creationId="{BA688356-B435-4787-9E03-EB4C21D3E12A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41" creationId="{FE5F2187-C834-46C9-8C0E-77DF499C787A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42" creationId="{9ACC6097-4740-48F9-BD94-E5A897C5CF4B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43" creationId="{9F6A9914-3E52-4399-B699-FBB24EB93196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44" creationId="{5054A532-4F48-4637-B08F-D9C816E31310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45" creationId="{5E038C33-9007-4DBB-9638-4D9554C1005D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46" creationId="{471BB52A-04F5-4A1E-947E-6D33239980F5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47" creationId="{A64C60A8-AFF3-426E-AB5A-5222BEA42286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48" creationId="{E0C06FFD-EB84-4ACD-AD73-11EDFB0ABABD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49" creationId="{BB837D8E-FBC8-43E4-9917-C7B6B85BE7E9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50" creationId="{06EADC36-A684-4F1C-AD5B-AFC4A25385C2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51" creationId="{A0A70BB3-BF21-4072-A5CD-338CF28E2A58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52" creationId="{8581CD4B-5910-4CF9-B6EE-14A0556D5BC4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53" creationId="{3C384136-D4F5-47AF-A9DC-4A3ED0AF8E48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54" creationId="{961C5BF8-F79F-433B-9289-A499D0C53877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55" creationId="{BB0F65F7-5E5F-4B73-B87B-CEC195A9E8E9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56" creationId="{34795370-6C81-4B75-BB6D-FEE51EF79574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57" creationId="{AC5A7F24-E716-458E-A3C8-0B32472106C2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58" creationId="{45C1DA03-E9F7-4121-B7B2-B07EB68118E5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59" creationId="{15C02EB6-9DDC-44F4-B537-2172B8A2C245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60" creationId="{67CA85CA-2D95-465D-BCAE-E83967CF6692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61" creationId="{91751204-06C9-4CF7-9C06-824B632FD665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62" creationId="{33236507-0675-4B5A-9E05-F6DF4FA73EF5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63" creationId="{31E52518-522A-4346-8843-989B4CCFE338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64" creationId="{0FDBF5DD-92B2-4F96-AB94-33941C17924A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65" creationId="{6F5EA722-F0F8-450B-9944-66EBA066E4FE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66" creationId="{4A1D2742-1B47-496C-AA1F-66E8165886F4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67" creationId="{5DF7F756-4464-4D57-8464-0C5A00E13C10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68" creationId="{DE82CE7A-EFF8-4FFC-BFE8-3ADC75CD8547}"/>
          </ac:spMkLst>
        </pc:spChg>
        <pc:spChg chg="mod topLvl">
          <ac:chgData name="john franklin" userId="abca051b28653316" providerId="LiveId" clId="{4B183F91-B9DE-4827-8412-C10CDEC25922}" dt="2021-08-06T02:02:35.572" v="65" actId="165"/>
          <ac:spMkLst>
            <pc:docMk/>
            <pc:sldMk cId="2698235780" sldId="257"/>
            <ac:spMk id="169" creationId="{043F5250-953C-45C1-BEA7-FDE0256406DD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71" creationId="{FAEB4BEE-6B16-4BF7-B473-E7ABC02B70EF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72" creationId="{D136380E-D2E8-41A0-9CD8-BFDB895B3A7C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73" creationId="{1776DD83-8A67-4E8C-AA8E-50B5F1FF3ED2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74" creationId="{D4060FCC-120D-44B2-AF11-1EB8BE406853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75" creationId="{F80189D8-0E4F-4A06-B188-3BCECD53A83F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76" creationId="{83B51B2D-FBCE-4730-93D1-2CD95328366E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77" creationId="{5B465860-95A7-4BA3-8E34-DBD9CB747B48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78" creationId="{D515D96C-E2C1-44FD-A8B5-A950C8E2F1BB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79" creationId="{6B1F3C9E-973F-4462-A8EA-54FD6509B74A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80" creationId="{C1927F86-0598-4233-AC43-C00C6980DA21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81" creationId="{518A6E9B-4D0B-4993-BB33-D1262B35BF65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82" creationId="{F6A9FD6F-AB47-4B07-BF74-BC3A2E461500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83" creationId="{F27F53B7-1365-4812-B7D9-690693624480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84" creationId="{F79B255D-0372-4F4A-90AD-26B7969E4F7D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85" creationId="{5C5FF69C-CDA8-45FA-9655-DEECC0699471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86" creationId="{DB83548C-A3C6-460C-AE5C-C24A024B2605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87" creationId="{0737C8AA-E6F2-44D5-9F40-90DD3C9F68AB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88" creationId="{F3538A2A-E56A-4D6C-83A8-28D6A238D491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89" creationId="{6CE5CD86-A2CD-4DD5-A8F0-32E19D60F81A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90" creationId="{C8F1A5F3-207C-4231-B8CA-C36FB72C5E71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91" creationId="{9BB72931-4AE7-40DA-8299-602EB33D7D8F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92" creationId="{8B01B380-2B68-4287-B1F0-55E9222F65E6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93" creationId="{D8F8A56D-9E57-4283-BFDD-E701D9180E75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94" creationId="{9B8EB1F5-2AC6-4D90-89D4-C05BF1E2DF48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95" creationId="{E8300FCE-D4BB-4133-A61A-BF4505980634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96" creationId="{B18B6A39-1C92-42AF-9797-E28AFE2B1BDA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97" creationId="{65069BEE-7F84-41C5-8CAF-BEF55E5A8618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98" creationId="{71A219C1-5FA2-4198-BEB7-5AA9845488A1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199" creationId="{4DAC4A08-AA19-489A-B460-E1C317991216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00" creationId="{127EFAE8-2D52-43BE-B3E3-882113A761EA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01" creationId="{D85D8C43-8C38-41B2-8C5B-C288F9E0B82D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02" creationId="{14698179-C07A-449C-9951-75558F34E265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03" creationId="{E5BBBD20-4D88-4CEC-A1CB-F5F8F61E10CE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04" creationId="{A139118C-B299-4494-9ABA-BF5686836DEE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05" creationId="{5DC3CA9D-F3DC-4663-B255-4091E29766B4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06" creationId="{530ED477-7DBA-4D90-AE14-254FCBF3FCC9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07" creationId="{D618BA0D-61C8-41E7-8494-5DC727ABD565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08" creationId="{9CBE8D35-12D7-4BD3-8DD0-DB911CABB951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09" creationId="{B0412DE1-6C8C-4DAB-AD18-7F46FD33758E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10" creationId="{A755B558-0301-499C-861A-48B1BC9C3351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11" creationId="{0E92390D-E85C-4B6F-8A58-F5BD05342F30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12" creationId="{089784D9-B6DA-40C2-9991-3C5898AF01A5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13" creationId="{03269AFF-FC71-46B2-BF20-280EF69F4044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14" creationId="{281CCBD0-991C-48BD-B915-B55BEC3AC02E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15" creationId="{B2A055F8-3607-4036-956E-1E632DEE6DA2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16" creationId="{FCFEDA4E-6C73-44A2-B149-628E0C6D53BF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17" creationId="{6A970073-AAE6-4DB1-97A4-1D1FA42A9BC3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18" creationId="{C8D4079B-780A-48DE-969D-7C52C0039702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19" creationId="{B4482667-50A2-4DFE-9C7E-66ED7CEC778B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20" creationId="{95680E9A-AB3E-47C1-941A-78ABAC7646C2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21" creationId="{B54ECC73-63AC-4AE1-80A7-9DA2F45A044C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22" creationId="{28B9C186-9F05-4DBF-8945-D99C60B7F1EB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23" creationId="{737F1A07-814D-45A0-85F8-864EE94A38FC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24" creationId="{72F9491A-86B1-4CE7-B229-9A3B6E4EB014}"/>
          </ac:spMkLst>
        </pc:spChg>
        <pc:spChg chg="add mod">
          <ac:chgData name="john franklin" userId="abca051b28653316" providerId="LiveId" clId="{4B183F91-B9DE-4827-8412-C10CDEC25922}" dt="2021-08-06T01:58:33.043" v="46"/>
          <ac:spMkLst>
            <pc:docMk/>
            <pc:sldMk cId="2698235780" sldId="257"/>
            <ac:spMk id="225" creationId="{2F6B90E8-129E-4886-8DF4-B65E8AA47B94}"/>
          </ac:spMkLst>
        </pc:spChg>
        <pc:spChg chg="mod">
          <ac:chgData name="john franklin" userId="abca051b28653316" providerId="LiveId" clId="{4B183F91-B9DE-4827-8412-C10CDEC25922}" dt="2021-08-06T02:02:39.429" v="67"/>
          <ac:spMkLst>
            <pc:docMk/>
            <pc:sldMk cId="2698235780" sldId="257"/>
            <ac:spMk id="227" creationId="{87DA802B-00CD-4B19-889A-E07F28BFE69E}"/>
          </ac:spMkLst>
        </pc:spChg>
        <pc:spChg chg="mod">
          <ac:chgData name="john franklin" userId="abca051b28653316" providerId="LiveId" clId="{4B183F91-B9DE-4827-8412-C10CDEC25922}" dt="2021-08-06T02:02:39.429" v="67"/>
          <ac:spMkLst>
            <pc:docMk/>
            <pc:sldMk cId="2698235780" sldId="257"/>
            <ac:spMk id="228" creationId="{B39CD692-6159-47DD-919B-2C306FB0F433}"/>
          </ac:spMkLst>
        </pc:spChg>
        <pc:spChg chg="mod">
          <ac:chgData name="john franklin" userId="abca051b28653316" providerId="LiveId" clId="{4B183F91-B9DE-4827-8412-C10CDEC25922}" dt="2021-08-06T02:02:39.429" v="67"/>
          <ac:spMkLst>
            <pc:docMk/>
            <pc:sldMk cId="2698235780" sldId="257"/>
            <ac:spMk id="229" creationId="{1A0B8C27-86F4-4E8C-8E98-8B31EFF14FDF}"/>
          </ac:spMkLst>
        </pc:spChg>
        <pc:spChg chg="mod">
          <ac:chgData name="john franklin" userId="abca051b28653316" providerId="LiveId" clId="{4B183F91-B9DE-4827-8412-C10CDEC25922}" dt="2021-08-06T02:02:39.429" v="67"/>
          <ac:spMkLst>
            <pc:docMk/>
            <pc:sldMk cId="2698235780" sldId="257"/>
            <ac:spMk id="230" creationId="{126D5EB7-EF05-4926-8743-531CAA281B99}"/>
          </ac:spMkLst>
        </pc:spChg>
        <pc:spChg chg="mod">
          <ac:chgData name="john franklin" userId="abca051b28653316" providerId="LiveId" clId="{4B183F91-B9DE-4827-8412-C10CDEC25922}" dt="2021-08-06T02:02:39.429" v="67"/>
          <ac:spMkLst>
            <pc:docMk/>
            <pc:sldMk cId="2698235780" sldId="257"/>
            <ac:spMk id="231" creationId="{333C6D15-9D4A-4DD1-B724-B0B94AEC6F2C}"/>
          </ac:spMkLst>
        </pc:spChg>
        <pc:spChg chg="mod">
          <ac:chgData name="john franklin" userId="abca051b28653316" providerId="LiveId" clId="{4B183F91-B9DE-4827-8412-C10CDEC25922}" dt="2021-08-06T02:02:39.429" v="67"/>
          <ac:spMkLst>
            <pc:docMk/>
            <pc:sldMk cId="2698235780" sldId="257"/>
            <ac:spMk id="232" creationId="{875A3DE4-CE3B-4BAC-8FF0-99C5E17AAE52}"/>
          </ac:spMkLst>
        </pc:spChg>
        <pc:spChg chg="mod">
          <ac:chgData name="john franklin" userId="abca051b28653316" providerId="LiveId" clId="{4B183F91-B9DE-4827-8412-C10CDEC25922}" dt="2021-08-06T02:02:39.429" v="67"/>
          <ac:spMkLst>
            <pc:docMk/>
            <pc:sldMk cId="2698235780" sldId="257"/>
            <ac:spMk id="233" creationId="{F5CBC8C1-D384-417B-BBB6-BE37952A2C48}"/>
          </ac:spMkLst>
        </pc:spChg>
        <pc:grpChg chg="add mod">
          <ac:chgData name="john franklin" userId="abca051b28653316" providerId="LiveId" clId="{4B183F91-B9DE-4827-8412-C10CDEC25922}" dt="2021-08-06T02:02:34.708" v="60" actId="164"/>
          <ac:grpSpMkLst>
            <pc:docMk/>
            <pc:sldMk cId="2698235780" sldId="257"/>
            <ac:grpSpMk id="2" creationId="{CC0BF8A5-6871-4AC1-BF54-FF3381B073AC}"/>
          </ac:grpSpMkLst>
        </pc:grpChg>
        <pc:grpChg chg="add mod">
          <ac:chgData name="john franklin" userId="abca051b28653316" providerId="LiveId" clId="{4B183F91-B9DE-4827-8412-C10CDEC25922}" dt="2021-08-14T13:13:11.329" v="3367" actId="1076"/>
          <ac:grpSpMkLst>
            <pc:docMk/>
            <pc:sldMk cId="2698235780" sldId="257"/>
            <ac:grpSpMk id="37" creationId="{6B8C1368-6904-41D2-A036-8D342CF20E0A}"/>
          </ac:grpSpMkLst>
        </pc:grpChg>
        <pc:grpChg chg="del">
          <ac:chgData name="john franklin" userId="abca051b28653316" providerId="LiveId" clId="{4B183F91-B9DE-4827-8412-C10CDEC25922}" dt="2021-08-14T13:10:15.595" v="3337" actId="478"/>
          <ac:grpSpMkLst>
            <pc:docMk/>
            <pc:sldMk cId="2698235780" sldId="257"/>
            <ac:grpSpMk id="68" creationId="{ED0CD8F8-D8F3-430E-8F23-4D204225B359}"/>
          </ac:grpSpMkLst>
        </pc:grpChg>
        <pc:grpChg chg="del">
          <ac:chgData name="john franklin" userId="abca051b28653316" providerId="LiveId" clId="{4B183F91-B9DE-4827-8412-C10CDEC25922}" dt="2021-08-14T13:14:17.320" v="3385" actId="21"/>
          <ac:grpSpMkLst>
            <pc:docMk/>
            <pc:sldMk cId="2698235780" sldId="257"/>
            <ac:grpSpMk id="76" creationId="{5D1A579E-181A-5442-AF3E-657C6BC8803D}"/>
          </ac:grpSpMkLst>
        </pc:grpChg>
        <pc:grpChg chg="add del mod">
          <ac:chgData name="john franklin" userId="abca051b28653316" providerId="LiveId" clId="{4B183F91-B9DE-4827-8412-C10CDEC25922}" dt="2021-08-06T02:02:43.855" v="69" actId="21"/>
          <ac:grpSpMkLst>
            <pc:docMk/>
            <pc:sldMk cId="2698235780" sldId="257"/>
            <ac:grpSpMk id="114" creationId="{6CA88E49-EB9B-4EE0-859C-2E3BA0108F15}"/>
          </ac:grpSpMkLst>
        </pc:grpChg>
        <pc:grpChg chg="add del mod">
          <ac:chgData name="john franklin" userId="abca051b28653316" providerId="LiveId" clId="{4B183F91-B9DE-4827-8412-C10CDEC25922}" dt="2021-08-06T01:58:45.168" v="48" actId="21"/>
          <ac:grpSpMkLst>
            <pc:docMk/>
            <pc:sldMk cId="2698235780" sldId="257"/>
            <ac:grpSpMk id="170" creationId="{6B8C1368-6904-41D2-A036-8D342CF20E0A}"/>
          </ac:grpSpMkLst>
        </pc:grpChg>
        <pc:grpChg chg="add mod">
          <ac:chgData name="john franklin" userId="abca051b28653316" providerId="LiveId" clId="{4B183F91-B9DE-4827-8412-C10CDEC25922}" dt="2021-08-14T13:13:19.793" v="3368" actId="1076"/>
          <ac:grpSpMkLst>
            <pc:docMk/>
            <pc:sldMk cId="2698235780" sldId="257"/>
            <ac:grpSpMk id="226" creationId="{108A584C-77D8-448C-ABCB-7BA63063F56C}"/>
          </ac:grpSpMkLst>
        </pc:grpChg>
        <pc:picChg chg="del mod">
          <ac:chgData name="john franklin" userId="abca051b28653316" providerId="LiveId" clId="{4B183F91-B9DE-4827-8412-C10CDEC25922}" dt="2021-08-14T13:14:13.491" v="3384" actId="21"/>
          <ac:picMkLst>
            <pc:docMk/>
            <pc:sldMk cId="2698235780" sldId="257"/>
            <ac:picMk id="5" creationId="{00000000-0000-0000-0000-000000000000}"/>
          </ac:picMkLst>
        </pc:picChg>
        <pc:picChg chg="del mod">
          <ac:chgData name="john franklin" userId="abca051b28653316" providerId="LiveId" clId="{4B183F91-B9DE-4827-8412-C10CDEC25922}" dt="2021-08-14T13:10:20.012" v="3338" actId="478"/>
          <ac:picMkLst>
            <pc:docMk/>
            <pc:sldMk cId="2698235780" sldId="257"/>
            <ac:picMk id="6" creationId="{00000000-0000-0000-0000-000000000000}"/>
          </ac:picMkLst>
        </pc:picChg>
        <pc:picChg chg="del">
          <ac:chgData name="john franklin" userId="abca051b28653316" providerId="LiveId" clId="{4B183F91-B9DE-4827-8412-C10CDEC25922}" dt="2021-08-14T13:14:19.954" v="3386" actId="21"/>
          <ac:picMkLst>
            <pc:docMk/>
            <pc:sldMk cId="2698235780" sldId="257"/>
            <ac:picMk id="29" creationId="{43A6DFA7-8624-4E41-B0FD-90CD9CE6FEF5}"/>
          </ac:picMkLst>
        </pc:picChg>
        <pc:picChg chg="add del mod">
          <ac:chgData name="john franklin" userId="abca051b28653316" providerId="LiveId" clId="{4B183F91-B9DE-4827-8412-C10CDEC25922}" dt="2021-08-06T01:50:03.874" v="43" actId="21"/>
          <ac:picMkLst>
            <pc:docMk/>
            <pc:sldMk cId="2698235780" sldId="257"/>
            <ac:picMk id="30" creationId="{758FFA27-BCC2-4EAC-8A5F-6D88609B8CEE}"/>
          </ac:picMkLst>
        </pc:picChg>
        <pc:picChg chg="add del mod">
          <ac:chgData name="john franklin" userId="abca051b28653316" providerId="LiveId" clId="{4B183F91-B9DE-4827-8412-C10CDEC25922}" dt="2021-08-06T01:49:38.142" v="39" actId="21"/>
          <ac:picMkLst>
            <pc:docMk/>
            <pc:sldMk cId="2698235780" sldId="257"/>
            <ac:picMk id="60" creationId="{E1B3247F-3F62-4F5D-A045-607103684787}"/>
          </ac:picMkLst>
        </pc:picChg>
      </pc:sldChg>
      <pc:sldChg chg="addSp delSp modSp del mod">
        <pc:chgData name="john franklin" userId="abca051b28653316" providerId="LiveId" clId="{4B183F91-B9DE-4827-8412-C10CDEC25922}" dt="2021-08-14T13:16:24.057" v="3404" actId="2696"/>
        <pc:sldMkLst>
          <pc:docMk/>
          <pc:sldMk cId="3576157136" sldId="259"/>
        </pc:sldMkLst>
        <pc:spChg chg="mod">
          <ac:chgData name="john franklin" userId="abca051b28653316" providerId="LiveId" clId="{4B183F91-B9DE-4827-8412-C10CDEC25922}" dt="2021-08-06T02:18:11.783" v="220" actId="14100"/>
          <ac:spMkLst>
            <pc:docMk/>
            <pc:sldMk cId="3576157136" sldId="259"/>
            <ac:spMk id="3" creationId="{947B79CE-862C-8E46-B45F-38DAC33F525C}"/>
          </ac:spMkLst>
        </pc:spChg>
        <pc:spChg chg="mod">
          <ac:chgData name="john franklin" userId="abca051b28653316" providerId="LiveId" clId="{4B183F91-B9DE-4827-8412-C10CDEC25922}" dt="2021-08-06T02:18:11.783" v="220" actId="14100"/>
          <ac:spMkLst>
            <pc:docMk/>
            <pc:sldMk cId="3576157136" sldId="259"/>
            <ac:spMk id="4" creationId="{CB052BB8-00DC-4145-B544-CE597846892B}"/>
          </ac:spMkLst>
        </pc:spChg>
        <pc:spChg chg="mod">
          <ac:chgData name="john franklin" userId="abca051b28653316" providerId="LiveId" clId="{4B183F91-B9DE-4827-8412-C10CDEC25922}" dt="2021-08-06T02:18:11.783" v="220" actId="14100"/>
          <ac:spMkLst>
            <pc:docMk/>
            <pc:sldMk cId="3576157136" sldId="259"/>
            <ac:spMk id="9" creationId="{3764B75B-C60B-D644-988D-54E2EE66B2CE}"/>
          </ac:spMkLst>
        </pc:spChg>
        <pc:spChg chg="mod">
          <ac:chgData name="john franklin" userId="abca051b28653316" providerId="LiveId" clId="{4B183F91-B9DE-4827-8412-C10CDEC25922}" dt="2021-08-06T02:18:11.783" v="220" actId="14100"/>
          <ac:spMkLst>
            <pc:docMk/>
            <pc:sldMk cId="3576157136" sldId="259"/>
            <ac:spMk id="10" creationId="{F8EB84F1-AEAB-1744-B7D0-ACBFA848EC9B}"/>
          </ac:spMkLst>
        </pc:spChg>
        <pc:spChg chg="mod">
          <ac:chgData name="john franklin" userId="abca051b28653316" providerId="LiveId" clId="{4B183F91-B9DE-4827-8412-C10CDEC25922}" dt="2021-08-06T02:18:11.783" v="220" actId="14100"/>
          <ac:spMkLst>
            <pc:docMk/>
            <pc:sldMk cId="3576157136" sldId="259"/>
            <ac:spMk id="11" creationId="{D220D281-DE6F-2245-8113-B12971B81480}"/>
          </ac:spMkLst>
        </pc:spChg>
        <pc:spChg chg="add del mod">
          <ac:chgData name="john franklin" userId="abca051b28653316" providerId="LiveId" clId="{4B183F91-B9DE-4827-8412-C10CDEC25922}" dt="2021-08-14T13:15:50.115" v="3397" actId="21"/>
          <ac:spMkLst>
            <pc:docMk/>
            <pc:sldMk cId="3576157136" sldId="259"/>
            <ac:spMk id="13" creationId="{290C5D6C-CFFB-6445-A0D7-2CB74FA2F93E}"/>
          </ac:spMkLst>
        </pc:spChg>
        <pc:spChg chg="mod">
          <ac:chgData name="john franklin" userId="abca051b28653316" providerId="LiveId" clId="{4B183F91-B9DE-4827-8412-C10CDEC25922}" dt="2021-08-06T02:18:11.783" v="220" actId="14100"/>
          <ac:spMkLst>
            <pc:docMk/>
            <pc:sldMk cId="3576157136" sldId="259"/>
            <ac:spMk id="39" creationId="{19934237-BF68-3E44-819A-B428C5F7E24A}"/>
          </ac:spMkLst>
        </pc:spChg>
        <pc:spChg chg="mod">
          <ac:chgData name="john franklin" userId="abca051b28653316" providerId="LiveId" clId="{4B183F91-B9DE-4827-8412-C10CDEC25922}" dt="2021-08-06T02:18:11.783" v="220" actId="14100"/>
          <ac:spMkLst>
            <pc:docMk/>
            <pc:sldMk cId="3576157136" sldId="259"/>
            <ac:spMk id="40" creationId="{704DE74D-9C7C-4648-9FE1-900E9F2049F9}"/>
          </ac:spMkLst>
        </pc:spChg>
        <pc:spChg chg="mod">
          <ac:chgData name="john franklin" userId="abca051b28653316" providerId="LiveId" clId="{4B183F91-B9DE-4827-8412-C10CDEC25922}" dt="2021-08-06T02:18:11.783" v="220" actId="14100"/>
          <ac:spMkLst>
            <pc:docMk/>
            <pc:sldMk cId="3576157136" sldId="259"/>
            <ac:spMk id="41" creationId="{C8D0AF01-FBAC-214A-8559-BC740D43E8EF}"/>
          </ac:spMkLst>
        </pc:spChg>
        <pc:spChg chg="mod">
          <ac:chgData name="john franklin" userId="abca051b28653316" providerId="LiveId" clId="{4B183F91-B9DE-4827-8412-C10CDEC25922}" dt="2021-08-14T13:15:37.241" v="3395"/>
          <ac:spMkLst>
            <pc:docMk/>
            <pc:sldMk cId="3576157136" sldId="259"/>
            <ac:spMk id="43" creationId="{85F8AC8D-C3A5-4E5A-BB8C-487284EAC79F}"/>
          </ac:spMkLst>
        </pc:spChg>
        <pc:spChg chg="mod">
          <ac:chgData name="john franklin" userId="abca051b28653316" providerId="LiveId" clId="{4B183F91-B9DE-4827-8412-C10CDEC25922}" dt="2021-08-14T13:15:37.241" v="3395"/>
          <ac:spMkLst>
            <pc:docMk/>
            <pc:sldMk cId="3576157136" sldId="259"/>
            <ac:spMk id="44" creationId="{DE79BD7C-4102-4EF5-B729-E55859FD7501}"/>
          </ac:spMkLst>
        </pc:spChg>
        <pc:spChg chg="mod">
          <ac:chgData name="john franklin" userId="abca051b28653316" providerId="LiveId" clId="{4B183F91-B9DE-4827-8412-C10CDEC25922}" dt="2021-08-14T13:15:37.241" v="3395"/>
          <ac:spMkLst>
            <pc:docMk/>
            <pc:sldMk cId="3576157136" sldId="259"/>
            <ac:spMk id="45" creationId="{D4DFD1A1-A8B0-4197-9A40-5AB785808EF2}"/>
          </ac:spMkLst>
        </pc:spChg>
        <pc:spChg chg="mod">
          <ac:chgData name="john franklin" userId="abca051b28653316" providerId="LiveId" clId="{4B183F91-B9DE-4827-8412-C10CDEC25922}" dt="2021-08-14T13:15:37.241" v="3395"/>
          <ac:spMkLst>
            <pc:docMk/>
            <pc:sldMk cId="3576157136" sldId="259"/>
            <ac:spMk id="46" creationId="{77339FDF-8FE7-4AF3-AE2D-A7C2FC016577}"/>
          </ac:spMkLst>
        </pc:spChg>
        <pc:spChg chg="mod">
          <ac:chgData name="john franklin" userId="abca051b28653316" providerId="LiveId" clId="{4B183F91-B9DE-4827-8412-C10CDEC25922}" dt="2021-08-14T13:15:37.241" v="3395"/>
          <ac:spMkLst>
            <pc:docMk/>
            <pc:sldMk cId="3576157136" sldId="259"/>
            <ac:spMk id="52" creationId="{3A71F0C5-D261-4086-BAD9-2F643466AE24}"/>
          </ac:spMkLst>
        </pc:spChg>
        <pc:spChg chg="mod">
          <ac:chgData name="john franklin" userId="abca051b28653316" providerId="LiveId" clId="{4B183F91-B9DE-4827-8412-C10CDEC25922}" dt="2021-08-14T13:15:37.241" v="3395"/>
          <ac:spMkLst>
            <pc:docMk/>
            <pc:sldMk cId="3576157136" sldId="259"/>
            <ac:spMk id="53" creationId="{144DA63E-D1C0-41B7-8887-D1CBC7B281CF}"/>
          </ac:spMkLst>
        </pc:spChg>
        <pc:spChg chg="mod">
          <ac:chgData name="john franklin" userId="abca051b28653316" providerId="LiveId" clId="{4B183F91-B9DE-4827-8412-C10CDEC25922}" dt="2021-08-14T13:15:37.241" v="3395"/>
          <ac:spMkLst>
            <pc:docMk/>
            <pc:sldMk cId="3576157136" sldId="259"/>
            <ac:spMk id="66" creationId="{85322B2F-9FA7-437F-9DD5-91C08AE23ED4}"/>
          </ac:spMkLst>
        </pc:spChg>
        <pc:spChg chg="mod">
          <ac:chgData name="john franklin" userId="abca051b28653316" providerId="LiveId" clId="{4B183F91-B9DE-4827-8412-C10CDEC25922}" dt="2021-08-14T13:15:37.241" v="3395"/>
          <ac:spMkLst>
            <pc:docMk/>
            <pc:sldMk cId="3576157136" sldId="259"/>
            <ac:spMk id="68" creationId="{5131F422-97D3-4EC7-B298-E15F5DB19617}"/>
          </ac:spMkLst>
        </pc:spChg>
        <pc:spChg chg="mod">
          <ac:chgData name="john franklin" userId="abca051b28653316" providerId="LiveId" clId="{4B183F91-B9DE-4827-8412-C10CDEC25922}" dt="2021-08-14T13:15:37.241" v="3395"/>
          <ac:spMkLst>
            <pc:docMk/>
            <pc:sldMk cId="3576157136" sldId="259"/>
            <ac:spMk id="69" creationId="{6814E894-6EAB-4056-AC18-997CE237413E}"/>
          </ac:spMkLst>
        </pc:spChg>
        <pc:spChg chg="mod">
          <ac:chgData name="john franklin" userId="abca051b28653316" providerId="LiveId" clId="{4B183F91-B9DE-4827-8412-C10CDEC25922}" dt="2021-08-14T13:15:37.241" v="3395"/>
          <ac:spMkLst>
            <pc:docMk/>
            <pc:sldMk cId="3576157136" sldId="259"/>
            <ac:spMk id="70" creationId="{3F11FAD6-60BD-46B2-BB3A-57E656C092DB}"/>
          </ac:spMkLst>
        </pc:spChg>
        <pc:spChg chg="mod">
          <ac:chgData name="john franklin" userId="abca051b28653316" providerId="LiveId" clId="{4B183F91-B9DE-4827-8412-C10CDEC25922}" dt="2021-08-14T13:15:37.241" v="3395"/>
          <ac:spMkLst>
            <pc:docMk/>
            <pc:sldMk cId="3576157136" sldId="259"/>
            <ac:spMk id="71" creationId="{785235DD-3737-473D-8094-128D93974F6C}"/>
          </ac:spMkLst>
        </pc:spChg>
        <pc:spChg chg="mod">
          <ac:chgData name="john franklin" userId="abca051b28653316" providerId="LiveId" clId="{4B183F91-B9DE-4827-8412-C10CDEC25922}" dt="2021-08-14T13:15:37.241" v="3395"/>
          <ac:spMkLst>
            <pc:docMk/>
            <pc:sldMk cId="3576157136" sldId="259"/>
            <ac:spMk id="72" creationId="{EFAAE751-CD66-426B-97F8-945AA8FF3408}"/>
          </ac:spMkLst>
        </pc:spChg>
        <pc:spChg chg="mod">
          <ac:chgData name="john franklin" userId="abca051b28653316" providerId="LiveId" clId="{4B183F91-B9DE-4827-8412-C10CDEC25922}" dt="2021-08-14T13:15:37.241" v="3395"/>
          <ac:spMkLst>
            <pc:docMk/>
            <pc:sldMk cId="3576157136" sldId="259"/>
            <ac:spMk id="73" creationId="{A4721476-9767-454B-AEAA-6FC0B3C576D6}"/>
          </ac:spMkLst>
        </pc:spChg>
        <pc:spChg chg="mod">
          <ac:chgData name="john franklin" userId="abca051b28653316" providerId="LiveId" clId="{4B183F91-B9DE-4827-8412-C10CDEC25922}" dt="2021-08-14T13:15:37.241" v="3395"/>
          <ac:spMkLst>
            <pc:docMk/>
            <pc:sldMk cId="3576157136" sldId="259"/>
            <ac:spMk id="79" creationId="{8A8107EA-F691-4C79-B2CC-A25A35313C92}"/>
          </ac:spMkLst>
        </pc:spChg>
        <pc:grpChg chg="add del mod">
          <ac:chgData name="john franklin" userId="abca051b28653316" providerId="LiveId" clId="{4B183F91-B9DE-4827-8412-C10CDEC25922}" dt="2021-08-06T02:14:11.867" v="193" actId="21"/>
          <ac:grpSpMkLst>
            <pc:docMk/>
            <pc:sldMk cId="3576157136" sldId="259"/>
            <ac:grpSpMk id="5" creationId="{EC20C332-CDED-4187-88DA-F3859FF8EBCB}"/>
          </ac:grpSpMkLst>
        </pc:grpChg>
        <pc:grpChg chg="add mod">
          <ac:chgData name="john franklin" userId="abca051b28653316" providerId="LiveId" clId="{4B183F91-B9DE-4827-8412-C10CDEC25922}" dt="2021-08-06T02:18:11.783" v="220" actId="14100"/>
          <ac:grpSpMkLst>
            <pc:docMk/>
            <pc:sldMk cId="3576157136" sldId="259"/>
            <ac:grpSpMk id="6" creationId="{4DB41A9C-C620-4863-A941-01E21A1E6D3E}"/>
          </ac:grpSpMkLst>
        </pc:grpChg>
        <pc:grpChg chg="mod">
          <ac:chgData name="john franklin" userId="abca051b28653316" providerId="LiveId" clId="{4B183F91-B9DE-4827-8412-C10CDEC25922}" dt="2021-08-06T02:18:11.783" v="220" actId="14100"/>
          <ac:grpSpMkLst>
            <pc:docMk/>
            <pc:sldMk cId="3576157136" sldId="259"/>
            <ac:grpSpMk id="15" creationId="{2A7D7F7B-6953-CA49-8533-7D5B653065FF}"/>
          </ac:grpSpMkLst>
        </pc:grpChg>
        <pc:grpChg chg="add mod">
          <ac:chgData name="john franklin" userId="abca051b28653316" providerId="LiveId" clId="{4B183F91-B9DE-4827-8412-C10CDEC25922}" dt="2021-08-14T13:15:37.241" v="3395"/>
          <ac:grpSpMkLst>
            <pc:docMk/>
            <pc:sldMk cId="3576157136" sldId="259"/>
            <ac:grpSpMk id="42" creationId="{ACCF2B2D-1FE9-411B-B498-A1A39293D15E}"/>
          </ac:grpSpMkLst>
        </pc:grpChg>
        <pc:grpChg chg="mod">
          <ac:chgData name="john franklin" userId="abca051b28653316" providerId="LiveId" clId="{4B183F91-B9DE-4827-8412-C10CDEC25922}" dt="2021-08-14T13:15:37.241" v="3395"/>
          <ac:grpSpMkLst>
            <pc:docMk/>
            <pc:sldMk cId="3576157136" sldId="259"/>
            <ac:grpSpMk id="50" creationId="{4C8AD9E7-DAA6-4177-B821-883B2FD07F97}"/>
          </ac:grpSpMkLst>
        </pc:grpChg>
        <pc:grpChg chg="mod">
          <ac:chgData name="john franklin" userId="abca051b28653316" providerId="LiveId" clId="{4B183F91-B9DE-4827-8412-C10CDEC25922}" dt="2021-08-14T13:15:37.241" v="3395"/>
          <ac:grpSpMkLst>
            <pc:docMk/>
            <pc:sldMk cId="3576157136" sldId="259"/>
            <ac:grpSpMk id="51" creationId="{9FE48CF8-74CC-4429-9BD7-889F0D9A5540}"/>
          </ac:grpSpMkLst>
        </pc:grpChg>
        <pc:grpChg chg="mod">
          <ac:chgData name="john franklin" userId="abca051b28653316" providerId="LiveId" clId="{4B183F91-B9DE-4827-8412-C10CDEC25922}" dt="2021-08-14T13:15:37.241" v="3395"/>
          <ac:grpSpMkLst>
            <pc:docMk/>
            <pc:sldMk cId="3576157136" sldId="259"/>
            <ac:grpSpMk id="67" creationId="{6B7D9732-886F-4112-AC38-FE60BC58DDC8}"/>
          </ac:grpSpMkLst>
        </pc:grpChg>
        <pc:picChg chg="mod">
          <ac:chgData name="john franklin" userId="abca051b28653316" providerId="LiveId" clId="{4B183F91-B9DE-4827-8412-C10CDEC25922}" dt="2021-08-06T02:18:11.783" v="220" actId="14100"/>
          <ac:picMkLst>
            <pc:docMk/>
            <pc:sldMk cId="3576157136" sldId="259"/>
            <ac:picMk id="16" creationId="{72EC678D-9AB5-CE43-B9A3-8628D87AA901}"/>
          </ac:picMkLst>
        </pc:picChg>
        <pc:picChg chg="mod">
          <ac:chgData name="john franklin" userId="abca051b28653316" providerId="LiveId" clId="{4B183F91-B9DE-4827-8412-C10CDEC25922}" dt="2021-08-06T02:18:11.783" v="220" actId="14100"/>
          <ac:picMkLst>
            <pc:docMk/>
            <pc:sldMk cId="3576157136" sldId="259"/>
            <ac:picMk id="17" creationId="{470A888E-99AA-AD44-9AAB-CBA6E5E019CE}"/>
          </ac:picMkLst>
        </pc:picChg>
        <pc:picChg chg="del">
          <ac:chgData name="john franklin" userId="abca051b28653316" providerId="LiveId" clId="{4B183F91-B9DE-4827-8412-C10CDEC25922}" dt="2021-08-06T02:15:02.631" v="205" actId="478"/>
          <ac:picMkLst>
            <pc:docMk/>
            <pc:sldMk cId="3576157136" sldId="259"/>
            <ac:picMk id="18" creationId="{6E4558B8-936A-784B-9EC6-7BB3EAF80A42}"/>
          </ac:picMkLst>
        </pc:picChg>
        <pc:picChg chg="mod">
          <ac:chgData name="john franklin" userId="abca051b28653316" providerId="LiveId" clId="{4B183F91-B9DE-4827-8412-C10CDEC25922}" dt="2021-08-06T02:18:11.783" v="220" actId="14100"/>
          <ac:picMkLst>
            <pc:docMk/>
            <pc:sldMk cId="3576157136" sldId="259"/>
            <ac:picMk id="19" creationId="{3F661C70-DD7C-DF42-B588-0A8FACBCBDA1}"/>
          </ac:picMkLst>
        </pc:picChg>
        <pc:picChg chg="mod">
          <ac:chgData name="john franklin" userId="abca051b28653316" providerId="LiveId" clId="{4B183F91-B9DE-4827-8412-C10CDEC25922}" dt="2021-08-06T02:18:11.783" v="220" actId="14100"/>
          <ac:picMkLst>
            <pc:docMk/>
            <pc:sldMk cId="3576157136" sldId="259"/>
            <ac:picMk id="20" creationId="{B38458BC-1F88-9F40-B807-279D6A075DD3}"/>
          </ac:picMkLst>
        </pc:picChg>
        <pc:picChg chg="mod">
          <ac:chgData name="john franklin" userId="abca051b28653316" providerId="LiveId" clId="{4B183F91-B9DE-4827-8412-C10CDEC25922}" dt="2021-08-06T02:18:11.783" v="220" actId="14100"/>
          <ac:picMkLst>
            <pc:docMk/>
            <pc:sldMk cId="3576157136" sldId="259"/>
            <ac:picMk id="21" creationId="{BFCE8655-0DBD-7647-A7F9-25FC689B3B44}"/>
          </ac:picMkLst>
        </pc:picChg>
        <pc:picChg chg="mod">
          <ac:chgData name="john franklin" userId="abca051b28653316" providerId="LiveId" clId="{4B183F91-B9DE-4827-8412-C10CDEC25922}" dt="2021-08-06T02:18:11.783" v="220" actId="14100"/>
          <ac:picMkLst>
            <pc:docMk/>
            <pc:sldMk cId="3576157136" sldId="259"/>
            <ac:picMk id="22" creationId="{9CA78DA3-4E1C-0147-91FB-DFA87B056C6C}"/>
          </ac:picMkLst>
        </pc:picChg>
        <pc:picChg chg="mod">
          <ac:chgData name="john franklin" userId="abca051b28653316" providerId="LiveId" clId="{4B183F91-B9DE-4827-8412-C10CDEC25922}" dt="2021-08-06T02:18:11.783" v="220" actId="14100"/>
          <ac:picMkLst>
            <pc:docMk/>
            <pc:sldMk cId="3576157136" sldId="259"/>
            <ac:picMk id="23" creationId="{CBE61209-54AD-7F49-8D8E-578D3961CB58}"/>
          </ac:picMkLst>
        </pc:picChg>
        <pc:picChg chg="mod">
          <ac:chgData name="john franklin" userId="abca051b28653316" providerId="LiveId" clId="{4B183F91-B9DE-4827-8412-C10CDEC25922}" dt="2021-08-06T02:18:11.783" v="220" actId="14100"/>
          <ac:picMkLst>
            <pc:docMk/>
            <pc:sldMk cId="3576157136" sldId="259"/>
            <ac:picMk id="24" creationId="{73056872-F154-BC45-B4DA-E11DE4487333}"/>
          </ac:picMkLst>
        </pc:picChg>
        <pc:picChg chg="mod">
          <ac:chgData name="john franklin" userId="abca051b28653316" providerId="LiveId" clId="{4B183F91-B9DE-4827-8412-C10CDEC25922}" dt="2021-08-06T02:18:11.783" v="220" actId="14100"/>
          <ac:picMkLst>
            <pc:docMk/>
            <pc:sldMk cId="3576157136" sldId="259"/>
            <ac:picMk id="25" creationId="{547C9AB1-3FE0-7C45-8B6E-544C25CEF240}"/>
          </ac:picMkLst>
        </pc:picChg>
        <pc:picChg chg="del mod">
          <ac:chgData name="john franklin" userId="abca051b28653316" providerId="LiveId" clId="{4B183F91-B9DE-4827-8412-C10CDEC25922}" dt="2021-08-06T02:15:12.851" v="209" actId="478"/>
          <ac:picMkLst>
            <pc:docMk/>
            <pc:sldMk cId="3576157136" sldId="259"/>
            <ac:picMk id="26" creationId="{75F1DF47-2894-4446-9B38-A8741C50C06B}"/>
          </ac:picMkLst>
        </pc:picChg>
        <pc:picChg chg="del mod">
          <ac:chgData name="john franklin" userId="abca051b28653316" providerId="LiveId" clId="{4B183F91-B9DE-4827-8412-C10CDEC25922}" dt="2021-08-06T02:15:17.961" v="211" actId="478"/>
          <ac:picMkLst>
            <pc:docMk/>
            <pc:sldMk cId="3576157136" sldId="259"/>
            <ac:picMk id="30" creationId="{4A17CB08-465A-2B41-9CDD-34A8FAAAB951}"/>
          </ac:picMkLst>
        </pc:picChg>
        <pc:picChg chg="add mod">
          <ac:chgData name="john franklin" userId="abca051b28653316" providerId="LiveId" clId="{4B183F91-B9DE-4827-8412-C10CDEC25922}" dt="2021-08-06T02:11:24.961" v="175" actId="164"/>
          <ac:picMkLst>
            <pc:docMk/>
            <pc:sldMk cId="3576157136" sldId="259"/>
            <ac:picMk id="42" creationId="{6FAB2AEB-1C9A-433E-9271-B9B9E05D0885}"/>
          </ac:picMkLst>
        </pc:picChg>
        <pc:picChg chg="add mod">
          <ac:chgData name="john franklin" userId="abca051b28653316" providerId="LiveId" clId="{4B183F91-B9DE-4827-8412-C10CDEC25922}" dt="2021-08-06T02:11:24.961" v="175" actId="164"/>
          <ac:picMkLst>
            <pc:docMk/>
            <pc:sldMk cId="3576157136" sldId="259"/>
            <ac:picMk id="43" creationId="{D4BC869F-D4B2-4E55-A727-5CAB7B76DB1A}"/>
          </ac:picMkLst>
        </pc:picChg>
        <pc:picChg chg="add mod">
          <ac:chgData name="john franklin" userId="abca051b28653316" providerId="LiveId" clId="{4B183F91-B9DE-4827-8412-C10CDEC25922}" dt="2021-08-06T02:11:24.961" v="175" actId="164"/>
          <ac:picMkLst>
            <pc:docMk/>
            <pc:sldMk cId="3576157136" sldId="259"/>
            <ac:picMk id="44" creationId="{D43E441D-F88D-4ED6-845C-ED877668AF11}"/>
          </ac:picMkLst>
        </pc:picChg>
        <pc:picChg chg="add mod">
          <ac:chgData name="john franklin" userId="abca051b28653316" providerId="LiveId" clId="{4B183F91-B9DE-4827-8412-C10CDEC25922}" dt="2021-08-06T02:18:11.783" v="220" actId="14100"/>
          <ac:picMkLst>
            <pc:docMk/>
            <pc:sldMk cId="3576157136" sldId="259"/>
            <ac:picMk id="47" creationId="{2776211F-8C3D-4660-8512-E1084E43DC2A}"/>
          </ac:picMkLst>
        </pc:picChg>
        <pc:picChg chg="add mod">
          <ac:chgData name="john franklin" userId="abca051b28653316" providerId="LiveId" clId="{4B183F91-B9DE-4827-8412-C10CDEC25922}" dt="2021-08-06T02:18:11.783" v="220" actId="14100"/>
          <ac:picMkLst>
            <pc:docMk/>
            <pc:sldMk cId="3576157136" sldId="259"/>
            <ac:picMk id="48" creationId="{9F1DCF21-1DF5-4B64-B696-C24301ED655D}"/>
          </ac:picMkLst>
        </pc:picChg>
        <pc:picChg chg="add mod">
          <ac:chgData name="john franklin" userId="abca051b28653316" providerId="LiveId" clId="{4B183F91-B9DE-4827-8412-C10CDEC25922}" dt="2021-08-06T02:18:11.783" v="220" actId="14100"/>
          <ac:picMkLst>
            <pc:docMk/>
            <pc:sldMk cId="3576157136" sldId="259"/>
            <ac:picMk id="49" creationId="{FB9F34F1-E3CA-44E7-B4A0-0D4DC8143C7B}"/>
          </ac:picMkLst>
        </pc:picChg>
        <pc:picChg chg="mod">
          <ac:chgData name="john franklin" userId="abca051b28653316" providerId="LiveId" clId="{4B183F91-B9DE-4827-8412-C10CDEC25922}" dt="2021-08-14T13:15:37.241" v="3395"/>
          <ac:picMkLst>
            <pc:docMk/>
            <pc:sldMk cId="3576157136" sldId="259"/>
            <ac:picMk id="54" creationId="{23C0140C-1492-41D8-8F65-754BF3DF642B}"/>
          </ac:picMkLst>
        </pc:picChg>
        <pc:picChg chg="mod">
          <ac:chgData name="john franklin" userId="abca051b28653316" providerId="LiveId" clId="{4B183F91-B9DE-4827-8412-C10CDEC25922}" dt="2021-08-14T13:15:37.241" v="3395"/>
          <ac:picMkLst>
            <pc:docMk/>
            <pc:sldMk cId="3576157136" sldId="259"/>
            <ac:picMk id="55" creationId="{A207AAEB-96C8-4DCA-807B-37175A437BE6}"/>
          </ac:picMkLst>
        </pc:picChg>
        <pc:picChg chg="mod">
          <ac:chgData name="john franklin" userId="abca051b28653316" providerId="LiveId" clId="{4B183F91-B9DE-4827-8412-C10CDEC25922}" dt="2021-08-14T13:15:37.241" v="3395"/>
          <ac:picMkLst>
            <pc:docMk/>
            <pc:sldMk cId="3576157136" sldId="259"/>
            <ac:picMk id="56" creationId="{77DA2491-C254-43E1-97A4-FED4A05DB329}"/>
          </ac:picMkLst>
        </pc:picChg>
        <pc:picChg chg="mod">
          <ac:chgData name="john franklin" userId="abca051b28653316" providerId="LiveId" clId="{4B183F91-B9DE-4827-8412-C10CDEC25922}" dt="2021-08-14T13:15:37.241" v="3395"/>
          <ac:picMkLst>
            <pc:docMk/>
            <pc:sldMk cId="3576157136" sldId="259"/>
            <ac:picMk id="57" creationId="{BAD2BF73-1843-4E35-B557-E713A3AE69BF}"/>
          </ac:picMkLst>
        </pc:picChg>
        <pc:picChg chg="mod">
          <ac:chgData name="john franklin" userId="abca051b28653316" providerId="LiveId" clId="{4B183F91-B9DE-4827-8412-C10CDEC25922}" dt="2021-08-14T13:15:37.241" v="3395"/>
          <ac:picMkLst>
            <pc:docMk/>
            <pc:sldMk cId="3576157136" sldId="259"/>
            <ac:picMk id="58" creationId="{62EEA5D3-A235-4FB0-9FBC-3DBB4A6EBA68}"/>
          </ac:picMkLst>
        </pc:picChg>
        <pc:picChg chg="mod">
          <ac:chgData name="john franklin" userId="abca051b28653316" providerId="LiveId" clId="{4B183F91-B9DE-4827-8412-C10CDEC25922}" dt="2021-08-14T13:15:37.241" v="3395"/>
          <ac:picMkLst>
            <pc:docMk/>
            <pc:sldMk cId="3576157136" sldId="259"/>
            <ac:picMk id="59" creationId="{32219794-9A83-4146-B2A8-E9487AFC67B3}"/>
          </ac:picMkLst>
        </pc:picChg>
        <pc:picChg chg="mod">
          <ac:chgData name="john franklin" userId="abca051b28653316" providerId="LiveId" clId="{4B183F91-B9DE-4827-8412-C10CDEC25922}" dt="2021-08-14T13:15:37.241" v="3395"/>
          <ac:picMkLst>
            <pc:docMk/>
            <pc:sldMk cId="3576157136" sldId="259"/>
            <ac:picMk id="60" creationId="{F519B311-766C-417B-B27B-767BAA74BA01}"/>
          </ac:picMkLst>
        </pc:picChg>
        <pc:picChg chg="mod">
          <ac:chgData name="john franklin" userId="abca051b28653316" providerId="LiveId" clId="{4B183F91-B9DE-4827-8412-C10CDEC25922}" dt="2021-08-14T13:15:37.241" v="3395"/>
          <ac:picMkLst>
            <pc:docMk/>
            <pc:sldMk cId="3576157136" sldId="259"/>
            <ac:picMk id="61" creationId="{103F883D-6316-47C7-BDF2-72642AFA88CC}"/>
          </ac:picMkLst>
        </pc:picChg>
        <pc:picChg chg="mod">
          <ac:chgData name="john franklin" userId="abca051b28653316" providerId="LiveId" clId="{4B183F91-B9DE-4827-8412-C10CDEC25922}" dt="2021-08-14T13:15:37.241" v="3395"/>
          <ac:picMkLst>
            <pc:docMk/>
            <pc:sldMk cId="3576157136" sldId="259"/>
            <ac:picMk id="62" creationId="{50778103-A0F0-4307-80E9-35CE50A258E3}"/>
          </ac:picMkLst>
        </pc:picChg>
        <pc:picChg chg="mod">
          <ac:chgData name="john franklin" userId="abca051b28653316" providerId="LiveId" clId="{4B183F91-B9DE-4827-8412-C10CDEC25922}" dt="2021-08-14T13:15:37.241" v="3395"/>
          <ac:picMkLst>
            <pc:docMk/>
            <pc:sldMk cId="3576157136" sldId="259"/>
            <ac:picMk id="63" creationId="{12D037E6-B561-4F21-873C-6E35F71E9574}"/>
          </ac:picMkLst>
        </pc:picChg>
        <pc:picChg chg="mod">
          <ac:chgData name="john franklin" userId="abca051b28653316" providerId="LiveId" clId="{4B183F91-B9DE-4827-8412-C10CDEC25922}" dt="2021-08-14T13:15:37.241" v="3395"/>
          <ac:picMkLst>
            <pc:docMk/>
            <pc:sldMk cId="3576157136" sldId="259"/>
            <ac:picMk id="64" creationId="{DFF1E87D-8C76-456F-9AA6-58437C6EA996}"/>
          </ac:picMkLst>
        </pc:picChg>
        <pc:picChg chg="mod">
          <ac:chgData name="john franklin" userId="abca051b28653316" providerId="LiveId" clId="{4B183F91-B9DE-4827-8412-C10CDEC25922}" dt="2021-08-14T13:15:37.241" v="3395"/>
          <ac:picMkLst>
            <pc:docMk/>
            <pc:sldMk cId="3576157136" sldId="259"/>
            <ac:picMk id="65" creationId="{20032EB2-3066-4B35-8009-2563B741D8AB}"/>
          </ac:picMkLst>
        </pc:picChg>
        <pc:picChg chg="mod">
          <ac:chgData name="john franklin" userId="abca051b28653316" providerId="LiveId" clId="{4B183F91-B9DE-4827-8412-C10CDEC25922}" dt="2021-08-14T13:15:37.241" v="3395"/>
          <ac:picMkLst>
            <pc:docMk/>
            <pc:sldMk cId="3576157136" sldId="259"/>
            <ac:picMk id="74" creationId="{8278D483-F9C5-41B5-B483-DE07B26C5962}"/>
          </ac:picMkLst>
        </pc:picChg>
        <pc:picChg chg="mod">
          <ac:chgData name="john franklin" userId="abca051b28653316" providerId="LiveId" clId="{4B183F91-B9DE-4827-8412-C10CDEC25922}" dt="2021-08-14T13:15:37.241" v="3395"/>
          <ac:picMkLst>
            <pc:docMk/>
            <pc:sldMk cId="3576157136" sldId="259"/>
            <ac:picMk id="75" creationId="{D0F35F9B-247A-46A4-B01B-E501CB7B0876}"/>
          </ac:picMkLst>
        </pc:picChg>
        <pc:picChg chg="mod">
          <ac:chgData name="john franklin" userId="abca051b28653316" providerId="LiveId" clId="{4B183F91-B9DE-4827-8412-C10CDEC25922}" dt="2021-08-14T13:15:37.241" v="3395"/>
          <ac:picMkLst>
            <pc:docMk/>
            <pc:sldMk cId="3576157136" sldId="259"/>
            <ac:picMk id="76" creationId="{F9193D7E-C0B1-4EA9-9235-2D296E83202A}"/>
          </ac:picMkLst>
        </pc:picChg>
        <pc:picChg chg="mod">
          <ac:chgData name="john franklin" userId="abca051b28653316" providerId="LiveId" clId="{4B183F91-B9DE-4827-8412-C10CDEC25922}" dt="2021-08-14T13:15:37.241" v="3395"/>
          <ac:picMkLst>
            <pc:docMk/>
            <pc:sldMk cId="3576157136" sldId="259"/>
            <ac:picMk id="77" creationId="{27C9C431-6C72-49F8-9BFF-6CC51A3BFFC7}"/>
          </ac:picMkLst>
        </pc:picChg>
        <pc:picChg chg="mod">
          <ac:chgData name="john franklin" userId="abca051b28653316" providerId="LiveId" clId="{4B183F91-B9DE-4827-8412-C10CDEC25922}" dt="2021-08-14T13:15:37.241" v="3395"/>
          <ac:picMkLst>
            <pc:docMk/>
            <pc:sldMk cId="3576157136" sldId="259"/>
            <ac:picMk id="78" creationId="{0EBC3EDE-A2C8-4381-970A-B3E50860553F}"/>
          </ac:picMkLst>
        </pc:picChg>
        <pc:picChg chg="mod">
          <ac:chgData name="john franklin" userId="abca051b28653316" providerId="LiveId" clId="{4B183F91-B9DE-4827-8412-C10CDEC25922}" dt="2021-08-14T13:15:37.241" v="3395"/>
          <ac:picMkLst>
            <pc:docMk/>
            <pc:sldMk cId="3576157136" sldId="259"/>
            <ac:picMk id="80" creationId="{AA4CF4FB-3E51-4738-AEEB-6F6CE78FE6D5}"/>
          </ac:picMkLst>
        </pc:picChg>
        <pc:picChg chg="mod">
          <ac:chgData name="john franklin" userId="abca051b28653316" providerId="LiveId" clId="{4B183F91-B9DE-4827-8412-C10CDEC25922}" dt="2021-08-14T13:15:37.241" v="3395"/>
          <ac:picMkLst>
            <pc:docMk/>
            <pc:sldMk cId="3576157136" sldId="259"/>
            <ac:picMk id="81" creationId="{A13690CC-AC97-454E-9FB3-1A95588916F4}"/>
          </ac:picMkLst>
        </pc:picChg>
        <pc:picChg chg="mod">
          <ac:chgData name="john franklin" userId="abca051b28653316" providerId="LiveId" clId="{4B183F91-B9DE-4827-8412-C10CDEC25922}" dt="2021-08-14T13:15:37.241" v="3395"/>
          <ac:picMkLst>
            <pc:docMk/>
            <pc:sldMk cId="3576157136" sldId="259"/>
            <ac:picMk id="82" creationId="{E178A334-931D-4443-A1D0-80B4D1F16921}"/>
          </ac:picMkLst>
        </pc:picChg>
        <pc:picChg chg="mod">
          <ac:chgData name="john franklin" userId="abca051b28653316" providerId="LiveId" clId="{4B183F91-B9DE-4827-8412-C10CDEC25922}" dt="2021-08-14T13:15:37.241" v="3395"/>
          <ac:picMkLst>
            <pc:docMk/>
            <pc:sldMk cId="3576157136" sldId="259"/>
            <ac:picMk id="83" creationId="{1B96BFF2-87F6-493D-9108-1B7F2E69091E}"/>
          </ac:picMkLst>
        </pc:picChg>
        <pc:picChg chg="mod">
          <ac:chgData name="john franklin" userId="abca051b28653316" providerId="LiveId" clId="{4B183F91-B9DE-4827-8412-C10CDEC25922}" dt="2021-08-14T13:15:37.241" v="3395"/>
          <ac:picMkLst>
            <pc:docMk/>
            <pc:sldMk cId="3576157136" sldId="259"/>
            <ac:picMk id="84" creationId="{4F2061EB-9AF3-4F9C-8452-884AF7F2915D}"/>
          </ac:picMkLst>
        </pc:picChg>
        <pc:picChg chg="add del mod">
          <ac:chgData name="john franklin" userId="abca051b28653316" providerId="LiveId" clId="{4B183F91-B9DE-4827-8412-C10CDEC25922}" dt="2021-08-06T02:13:14.660" v="187" actId="21"/>
          <ac:picMkLst>
            <pc:docMk/>
            <pc:sldMk cId="3576157136" sldId="259"/>
            <ac:picMk id="1026" creationId="{8922CBE0-B0AD-4E87-962E-6CB4FE9ECD01}"/>
          </ac:picMkLst>
        </pc:picChg>
        <pc:picChg chg="add del mod">
          <ac:chgData name="john franklin" userId="abca051b28653316" providerId="LiveId" clId="{4B183F91-B9DE-4827-8412-C10CDEC25922}" dt="2021-08-06T02:13:14.660" v="187" actId="21"/>
          <ac:picMkLst>
            <pc:docMk/>
            <pc:sldMk cId="3576157136" sldId="259"/>
            <ac:picMk id="1028" creationId="{2270DE90-43AC-4DC8-A4E1-1CF5C935D2B7}"/>
          </ac:picMkLst>
        </pc:picChg>
        <pc:picChg chg="add del mod">
          <ac:chgData name="john franklin" userId="abca051b28653316" providerId="LiveId" clId="{4B183F91-B9DE-4827-8412-C10CDEC25922}" dt="2021-08-06T02:15:14.635" v="210" actId="478"/>
          <ac:picMkLst>
            <pc:docMk/>
            <pc:sldMk cId="3576157136" sldId="259"/>
            <ac:picMk id="1030" creationId="{685B61A8-F2EC-4120-B61D-FC138A44E9E5}"/>
          </ac:picMkLst>
        </pc:picChg>
        <pc:picChg chg="add del mod">
          <ac:chgData name="john franklin" userId="abca051b28653316" providerId="LiveId" clId="{4B183F91-B9DE-4827-8412-C10CDEC25922}" dt="2021-08-06T02:17:24.479" v="216" actId="21"/>
          <ac:picMkLst>
            <pc:docMk/>
            <pc:sldMk cId="3576157136" sldId="259"/>
            <ac:picMk id="1032" creationId="{55FF1CA2-D215-4F23-8604-719B9CFB6900}"/>
          </ac:picMkLst>
        </pc:picChg>
      </pc:sldChg>
      <pc:sldChg chg="addSp delSp modSp mod">
        <pc:chgData name="john franklin" userId="abca051b28653316" providerId="LiveId" clId="{4B183F91-B9DE-4827-8412-C10CDEC25922}" dt="2021-08-14T13:28:22.437" v="3463" actId="20577"/>
        <pc:sldMkLst>
          <pc:docMk/>
          <pc:sldMk cId="1171786580" sldId="272"/>
        </pc:sldMkLst>
        <pc:spChg chg="mod">
          <ac:chgData name="john franklin" userId="abca051b28653316" providerId="LiveId" clId="{4B183F91-B9DE-4827-8412-C10CDEC25922}" dt="2021-08-06T02:38:52.595" v="732" actId="122"/>
          <ac:spMkLst>
            <pc:docMk/>
            <pc:sldMk cId="1171786580" sldId="272"/>
            <ac:spMk id="2" creationId="{00000000-0000-0000-0000-000000000000}"/>
          </ac:spMkLst>
        </pc:spChg>
        <pc:spChg chg="mod">
          <ac:chgData name="john franklin" userId="abca051b28653316" providerId="LiveId" clId="{4B183F91-B9DE-4827-8412-C10CDEC25922}" dt="2021-08-06T02:44:49.606" v="803" actId="20577"/>
          <ac:spMkLst>
            <pc:docMk/>
            <pc:sldMk cId="1171786580" sldId="272"/>
            <ac:spMk id="6" creationId="{CE20CF13-DC61-2C41-BBC8-91EB6BAD5762}"/>
          </ac:spMkLst>
        </pc:spChg>
        <pc:spChg chg="mod">
          <ac:chgData name="john franklin" userId="abca051b28653316" providerId="LiveId" clId="{4B183F91-B9DE-4827-8412-C10CDEC25922}" dt="2021-08-06T02:39:22.514" v="738" actId="1076"/>
          <ac:spMkLst>
            <pc:docMk/>
            <pc:sldMk cId="1171786580" sldId="272"/>
            <ac:spMk id="7" creationId="{00000000-0000-0000-0000-000000000000}"/>
          </ac:spMkLst>
        </pc:spChg>
        <pc:spChg chg="mod">
          <ac:chgData name="john franklin" userId="abca051b28653316" providerId="LiveId" clId="{4B183F91-B9DE-4827-8412-C10CDEC25922}" dt="2021-08-06T02:21:54.055" v="312" actId="1076"/>
          <ac:spMkLst>
            <pc:docMk/>
            <pc:sldMk cId="1171786580" sldId="272"/>
            <ac:spMk id="13" creationId="{C5FD70F7-211E-054F-9147-2D26181AD7E5}"/>
          </ac:spMkLst>
        </pc:spChg>
        <pc:spChg chg="mod topLvl">
          <ac:chgData name="john franklin" userId="abca051b28653316" providerId="LiveId" clId="{4B183F91-B9DE-4827-8412-C10CDEC25922}" dt="2021-08-12T12:09:58.523" v="1720" actId="20577"/>
          <ac:spMkLst>
            <pc:docMk/>
            <pc:sldMk cId="1171786580" sldId="272"/>
            <ac:spMk id="15" creationId="{B190846F-583E-4F6A-A563-27B0B7F910D5}"/>
          </ac:spMkLst>
        </pc:spChg>
        <pc:spChg chg="mod">
          <ac:chgData name="john franklin" userId="abca051b28653316" providerId="LiveId" clId="{4B183F91-B9DE-4827-8412-C10CDEC25922}" dt="2021-08-06T02:39:40.049" v="742" actId="20577"/>
          <ac:spMkLst>
            <pc:docMk/>
            <pc:sldMk cId="1171786580" sldId="272"/>
            <ac:spMk id="19" creationId="{09E28985-FF40-469B-9B60-C0E5F027127C}"/>
          </ac:spMkLst>
        </pc:spChg>
        <pc:spChg chg="mod">
          <ac:chgData name="john franklin" userId="abca051b28653316" providerId="LiveId" clId="{4B183F91-B9DE-4827-8412-C10CDEC25922}" dt="2021-08-06T02:47:21.663" v="825" actId="1076"/>
          <ac:spMkLst>
            <pc:docMk/>
            <pc:sldMk cId="1171786580" sldId="272"/>
            <ac:spMk id="20" creationId="{00000000-0000-0000-0000-000000000000}"/>
          </ac:spMkLst>
        </pc:spChg>
        <pc:spChg chg="mod">
          <ac:chgData name="john franklin" userId="abca051b28653316" providerId="LiveId" clId="{4B183F91-B9DE-4827-8412-C10CDEC25922}" dt="2021-08-06T02:38:48.564" v="731" actId="122"/>
          <ac:spMkLst>
            <pc:docMk/>
            <pc:sldMk cId="1171786580" sldId="272"/>
            <ac:spMk id="28" creationId="{00000000-0000-0000-0000-000000000000}"/>
          </ac:spMkLst>
        </pc:spChg>
        <pc:spChg chg="mod">
          <ac:chgData name="john franklin" userId="abca051b28653316" providerId="LiveId" clId="{4B183F91-B9DE-4827-8412-C10CDEC25922}" dt="2021-08-06T02:44:52.542" v="804" actId="20577"/>
          <ac:spMkLst>
            <pc:docMk/>
            <pc:sldMk cId="1171786580" sldId="272"/>
            <ac:spMk id="29" creationId="{DB39A9DC-006A-492A-A292-DF007C293DE4}"/>
          </ac:spMkLst>
        </pc:spChg>
        <pc:spChg chg="mod">
          <ac:chgData name="john franklin" userId="abca051b28653316" providerId="LiveId" clId="{4B183F91-B9DE-4827-8412-C10CDEC25922}" dt="2021-08-14T13:28:22.437" v="3463" actId="20577"/>
          <ac:spMkLst>
            <pc:docMk/>
            <pc:sldMk cId="1171786580" sldId="272"/>
            <ac:spMk id="30" creationId="{78990508-3B7B-4E76-8B94-A4860CFA831D}"/>
          </ac:spMkLst>
        </pc:spChg>
        <pc:spChg chg="mod">
          <ac:chgData name="john franklin" userId="abca051b28653316" providerId="LiveId" clId="{4B183F91-B9DE-4827-8412-C10CDEC25922}" dt="2021-08-14T13:23:30.163" v="3462" actId="20577"/>
          <ac:spMkLst>
            <pc:docMk/>
            <pc:sldMk cId="1171786580" sldId="272"/>
            <ac:spMk id="33" creationId="{71ABACFE-567B-443A-8B26-540ECFCACC43}"/>
          </ac:spMkLst>
        </pc:spChg>
        <pc:spChg chg="mod">
          <ac:chgData name="john franklin" userId="abca051b28653316" providerId="LiveId" clId="{4B183F91-B9DE-4827-8412-C10CDEC25922}" dt="2021-08-13T19:19:10.483" v="3095" actId="1076"/>
          <ac:spMkLst>
            <pc:docMk/>
            <pc:sldMk cId="1171786580" sldId="272"/>
            <ac:spMk id="64" creationId="{2A16EFCE-3C5E-0C43-BA94-0B899FEE2EF8}"/>
          </ac:spMkLst>
        </pc:spChg>
        <pc:spChg chg="mod">
          <ac:chgData name="john franklin" userId="abca051b28653316" providerId="LiveId" clId="{4B183F91-B9DE-4827-8412-C10CDEC25922}" dt="2021-08-06T02:22:29.255" v="315" actId="1076"/>
          <ac:spMkLst>
            <pc:docMk/>
            <pc:sldMk cId="1171786580" sldId="272"/>
            <ac:spMk id="65" creationId="{DB4654B1-048D-F741-A268-57508E04A687}"/>
          </ac:spMkLst>
        </pc:spChg>
        <pc:spChg chg="mod">
          <ac:chgData name="john franklin" userId="abca051b28653316" providerId="LiveId" clId="{4B183F91-B9DE-4827-8412-C10CDEC25922}" dt="2021-08-06T02:36:09.856" v="711" actId="403"/>
          <ac:spMkLst>
            <pc:docMk/>
            <pc:sldMk cId="1171786580" sldId="272"/>
            <ac:spMk id="66" creationId="{86067FE8-ED3C-DB4B-A9A0-B32DDEE59B37}"/>
          </ac:spMkLst>
        </pc:spChg>
        <pc:spChg chg="mod">
          <ac:chgData name="john franklin" userId="abca051b28653316" providerId="LiveId" clId="{4B183F91-B9DE-4827-8412-C10CDEC25922}" dt="2021-08-06T02:19:33.474" v="222" actId="1076"/>
          <ac:spMkLst>
            <pc:docMk/>
            <pc:sldMk cId="1171786580" sldId="272"/>
            <ac:spMk id="100" creationId="{7DE5E756-7054-CA40-9DB3-D55FC34DAC52}"/>
          </ac:spMkLst>
        </pc:spChg>
        <pc:spChg chg="mod">
          <ac:chgData name="john franklin" userId="abca051b28653316" providerId="LiveId" clId="{4B183F91-B9DE-4827-8412-C10CDEC25922}" dt="2021-08-06T02:02:56.228" v="70"/>
          <ac:spMkLst>
            <pc:docMk/>
            <pc:sldMk cId="1171786580" sldId="272"/>
            <ac:spMk id="101" creationId="{D6D672B4-ECFF-4B7C-B9CD-29840F40632E}"/>
          </ac:spMkLst>
        </pc:spChg>
        <pc:spChg chg="mod">
          <ac:chgData name="john franklin" userId="abca051b28653316" providerId="LiveId" clId="{4B183F91-B9DE-4827-8412-C10CDEC25922}" dt="2021-08-06T02:02:56.228" v="70"/>
          <ac:spMkLst>
            <pc:docMk/>
            <pc:sldMk cId="1171786580" sldId="272"/>
            <ac:spMk id="103" creationId="{37A20869-C7CF-4E19-8B84-B23F1960A361}"/>
          </ac:spMkLst>
        </pc:spChg>
        <pc:spChg chg="mod">
          <ac:chgData name="john franklin" userId="abca051b28653316" providerId="LiveId" clId="{4B183F91-B9DE-4827-8412-C10CDEC25922}" dt="2021-08-06T02:02:56.228" v="70"/>
          <ac:spMkLst>
            <pc:docMk/>
            <pc:sldMk cId="1171786580" sldId="272"/>
            <ac:spMk id="104" creationId="{005E8359-2E1E-4265-B4CA-BAF4EF1AFC69}"/>
          </ac:spMkLst>
        </pc:spChg>
        <pc:spChg chg="mod">
          <ac:chgData name="john franklin" userId="abca051b28653316" providerId="LiveId" clId="{4B183F91-B9DE-4827-8412-C10CDEC25922}" dt="2021-08-06T02:02:56.228" v="70"/>
          <ac:spMkLst>
            <pc:docMk/>
            <pc:sldMk cId="1171786580" sldId="272"/>
            <ac:spMk id="105" creationId="{DC163FBE-5200-4ACD-927B-1305A3062BC9}"/>
          </ac:spMkLst>
        </pc:spChg>
        <pc:spChg chg="mod">
          <ac:chgData name="john franklin" userId="abca051b28653316" providerId="LiveId" clId="{4B183F91-B9DE-4827-8412-C10CDEC25922}" dt="2021-08-06T02:02:56.228" v="70"/>
          <ac:spMkLst>
            <pc:docMk/>
            <pc:sldMk cId="1171786580" sldId="272"/>
            <ac:spMk id="106" creationId="{863B1933-585F-4C6A-BA37-DCDFAB327B67}"/>
          </ac:spMkLst>
        </pc:spChg>
        <pc:spChg chg="mod">
          <ac:chgData name="john franklin" userId="abca051b28653316" providerId="LiveId" clId="{4B183F91-B9DE-4827-8412-C10CDEC25922}" dt="2021-08-06T02:02:56.228" v="70"/>
          <ac:spMkLst>
            <pc:docMk/>
            <pc:sldMk cId="1171786580" sldId="272"/>
            <ac:spMk id="108" creationId="{880CEEDC-4054-4E59-8203-46BEAB7A0114}"/>
          </ac:spMkLst>
        </pc:spChg>
        <pc:spChg chg="del mod">
          <ac:chgData name="john franklin" userId="abca051b28653316" providerId="LiveId" clId="{4B183F91-B9DE-4827-8412-C10CDEC25922}" dt="2021-08-12T00:35:42.842" v="1390" actId="21"/>
          <ac:spMkLst>
            <pc:docMk/>
            <pc:sldMk cId="1171786580" sldId="272"/>
            <ac:spMk id="109" creationId="{3A0E092C-CEDC-421D-AF71-F3A4724BA298}"/>
          </ac:spMkLst>
        </pc:spChg>
        <pc:spChg chg="mod">
          <ac:chgData name="john franklin" userId="abca051b28653316" providerId="LiveId" clId="{4B183F91-B9DE-4827-8412-C10CDEC25922}" dt="2021-08-06T02:02:56.228" v="70"/>
          <ac:spMkLst>
            <pc:docMk/>
            <pc:sldMk cId="1171786580" sldId="272"/>
            <ac:spMk id="110" creationId="{B7A104F5-71A3-479A-B0B0-A3F074F2A221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12" creationId="{F44B5342-C376-4BDE-B253-07F864DE01A6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13" creationId="{46C8BD3E-419D-418D-856C-7758A1FF1AC9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14" creationId="{8FBF9290-B4EF-4B2D-B5EF-1E0FD2A0357F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15" creationId="{FD45D66C-F495-4FA4-955F-D33A67FA9244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16" creationId="{BE69E90E-1BBC-48F0-A9EB-4C5C8DE94106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17" creationId="{C6619B75-4095-4B8A-BF13-005ECC1B2653}"/>
          </ac:spMkLst>
        </pc:spChg>
        <pc:spChg chg="mod">
          <ac:chgData name="john franklin" userId="abca051b28653316" providerId="LiveId" clId="{4B183F91-B9DE-4827-8412-C10CDEC25922}" dt="2021-08-06T02:46:18.200" v="818" actId="14100"/>
          <ac:spMkLst>
            <pc:docMk/>
            <pc:sldMk cId="1171786580" sldId="272"/>
            <ac:spMk id="118" creationId="{7511784B-BB25-EE44-890E-7368D66B8A6B}"/>
          </ac:spMkLst>
        </pc:spChg>
        <pc:spChg chg="mod">
          <ac:chgData name="john franklin" userId="abca051b28653316" providerId="LiveId" clId="{4B183F91-B9DE-4827-8412-C10CDEC25922}" dt="2021-08-06T02:36:23.443" v="712" actId="404"/>
          <ac:spMkLst>
            <pc:docMk/>
            <pc:sldMk cId="1171786580" sldId="272"/>
            <ac:spMk id="120" creationId="{10A264A7-CA8D-E043-87C3-E730C9CE33C2}"/>
          </ac:spMkLst>
        </pc:spChg>
        <pc:spChg chg="mod">
          <ac:chgData name="john franklin" userId="abca051b28653316" providerId="LiveId" clId="{4B183F91-B9DE-4827-8412-C10CDEC25922}" dt="2021-08-13T18:58:58.403" v="2926" actId="1076"/>
          <ac:spMkLst>
            <pc:docMk/>
            <pc:sldMk cId="1171786580" sldId="272"/>
            <ac:spMk id="121" creationId="{317EAD15-7952-6C49-98EC-4B9261057954}"/>
          </ac:spMkLst>
        </pc:spChg>
        <pc:spChg chg="mod">
          <ac:chgData name="john franklin" userId="abca051b28653316" providerId="LiveId" clId="{4B183F91-B9DE-4827-8412-C10CDEC25922}" dt="2021-08-13T18:59:01.767" v="2927" actId="1076"/>
          <ac:spMkLst>
            <pc:docMk/>
            <pc:sldMk cId="1171786580" sldId="272"/>
            <ac:spMk id="122" creationId="{FB4DD3E8-1B15-F44E-BF8A-0E97EDE599DB}"/>
          </ac:spMkLst>
        </pc:spChg>
        <pc:spChg chg="mod">
          <ac:chgData name="john franklin" userId="abca051b28653316" providerId="LiveId" clId="{4B183F91-B9DE-4827-8412-C10CDEC25922}" dt="2021-08-13T18:59:10.933" v="2928" actId="1076"/>
          <ac:spMkLst>
            <pc:docMk/>
            <pc:sldMk cId="1171786580" sldId="272"/>
            <ac:spMk id="123" creationId="{4E2F6695-FF07-E546-BE90-F4873C27602D}"/>
          </ac:spMkLst>
        </pc:spChg>
        <pc:spChg chg="mod">
          <ac:chgData name="john franklin" userId="abca051b28653316" providerId="LiveId" clId="{4B183F91-B9DE-4827-8412-C10CDEC25922}" dt="2021-08-13T18:59:15.753" v="2929" actId="1076"/>
          <ac:spMkLst>
            <pc:docMk/>
            <pc:sldMk cId="1171786580" sldId="272"/>
            <ac:spMk id="124" creationId="{076D009A-3253-E44E-ABCB-6ADF0BB9966C}"/>
          </ac:spMkLst>
        </pc:spChg>
        <pc:spChg chg="mod">
          <ac:chgData name="john franklin" userId="abca051b28653316" providerId="LiveId" clId="{4B183F91-B9DE-4827-8412-C10CDEC25922}" dt="2021-08-12T12:09:39.738" v="1718" actId="1076"/>
          <ac:spMkLst>
            <pc:docMk/>
            <pc:sldMk cId="1171786580" sldId="272"/>
            <ac:spMk id="125" creationId="{1145878D-B955-4FE7-B7A8-289EA38305AE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26" creationId="{4DB68F02-3A52-4B78-B3F0-848EB7665B56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27" creationId="{AC0EC817-CE62-4FFA-9ECB-90775D2737CF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28" creationId="{897FA840-4B55-4E15-B55A-4688753C7F5B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29" creationId="{1DE427A4-4A1E-43C0-8DC5-F4CD803714F1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30" creationId="{5294A4EF-F1FA-463F-BA49-809E765B55CB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31" creationId="{C8B15630-7032-4979-A629-273D2EFFA02E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32" creationId="{2C9FCD81-30FE-406B-B435-8A970ADD0D59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33" creationId="{3F9CD9CC-9B70-4337-8EEA-FBA65F3F13A9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34" creationId="{8ED88B7C-86F8-4DBF-BFCB-8C829E794807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35" creationId="{6CE4A0DF-D8A2-4E0E-A5F2-675648549E44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36" creationId="{3B0FC3BD-DB49-4E20-8FDB-B700E8637549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37" creationId="{5FC12AAB-88AC-4E7D-81DE-0AA188CA1F8E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38" creationId="{461AF4D9-F467-405C-98F0-8D61D716F11A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39" creationId="{327E0494-F2DE-41DA-BF2F-9903986AB26E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40" creationId="{25664856-E014-43C0-8DA4-344E1E63A978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41" creationId="{6D31CF21-3F00-444B-AB12-BC27933D251C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42" creationId="{180FFF65-CE5A-40D7-B3C2-3575B06FC6BE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43" creationId="{BEA2B61C-3C2A-43C8-B70B-442A4CAD98F6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44" creationId="{5CD5E69F-2A2A-40F7-A306-2326BECFCA36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45" creationId="{E8532300-8C5E-442D-994C-FF9450686C01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46" creationId="{B786A153-7529-47FF-A03B-E11043536BDF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47" creationId="{069FC110-93FE-437B-B171-31D654E116A3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48" creationId="{5F2931E0-3F4F-4332-952A-9F74CFD5F9ED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49" creationId="{89BC0390-9819-443C-B4F8-890491EEB567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50" creationId="{8A644024-2F31-4F21-B8B8-CF52939A6807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51" creationId="{BE75737B-5D57-434A-9C46-B67B5FB69400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52" creationId="{B49143D9-3738-44A6-A489-6ADE2CF8646E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53" creationId="{B55CE9CF-D297-4F6D-8A5A-2CEEF591312C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54" creationId="{5A628F4B-A7CC-4E74-ABBC-783165CCEA69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55" creationId="{11D5EC3B-3AC3-41F1-8DF6-B66DEA926257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56" creationId="{3C581A02-7A7C-48A7-BED8-EDE5E3A8B660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57" creationId="{46CF7F59-40B8-48CE-ABFE-01B50DB8E366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58" creationId="{A758BB21-7F62-4F63-97D8-E9236C5411D3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59" creationId="{6A92E55B-9D52-40A9-875C-9242BD60F533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60" creationId="{CAB5C550-B8C0-4016-B4F8-FA6985E83075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61" creationId="{7270EA85-E4DD-4D41-B844-35F3C08C96E4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62" creationId="{58909F37-F7FD-4B2D-9967-52DEECFA16B8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63" creationId="{AA230356-82E3-4796-A662-F36CE735082A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64" creationId="{C36E9909-95C1-42DA-9213-768317246D43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65" creationId="{F8828B63-5FD6-4983-B5E8-B3AD7F492801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66" creationId="{56E0E37F-8C6E-4FA7-98A6-A6C3EE068500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67" creationId="{405C7CFB-E013-470E-AEB3-CD1848682D45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68" creationId="{D5E2A9A7-7F56-408F-9BDF-C301031896C0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69" creationId="{4EBFEE80-EF03-4F12-B7F7-9171128C4D57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70" creationId="{735895BA-9E1F-402D-A28B-776280C00BB6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71" creationId="{51E9DFE9-547F-49E4-866B-2DA2D9B27C83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72" creationId="{6AD03D23-9F28-4CCC-9482-A615A39C8810}"/>
          </ac:spMkLst>
        </pc:spChg>
        <pc:spChg chg="mod">
          <ac:chgData name="john franklin" userId="abca051b28653316" providerId="LiveId" clId="{4B183F91-B9DE-4827-8412-C10CDEC25922}" dt="2021-08-06T02:03:52.688" v="81"/>
          <ac:spMkLst>
            <pc:docMk/>
            <pc:sldMk cId="1171786580" sldId="272"/>
            <ac:spMk id="173" creationId="{9912598F-F483-42CD-84C9-3320FEB56D02}"/>
          </ac:spMkLst>
        </pc:spChg>
        <pc:spChg chg="mod">
          <ac:chgData name="john franklin" userId="abca051b28653316" providerId="LiveId" clId="{4B183F91-B9DE-4827-8412-C10CDEC25922}" dt="2021-08-06T02:08:24.187" v="157"/>
          <ac:spMkLst>
            <pc:docMk/>
            <pc:sldMk cId="1171786580" sldId="272"/>
            <ac:spMk id="175" creationId="{63C871AE-DCC0-4585-AEFC-2838957E11AF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75" creationId="{6D5F0B95-405F-4FAF-8B37-5B06C57B676A}"/>
          </ac:spMkLst>
        </pc:spChg>
        <pc:spChg chg="mod">
          <ac:chgData name="john franklin" userId="abca051b28653316" providerId="LiveId" clId="{4B183F91-B9DE-4827-8412-C10CDEC25922}" dt="2021-08-06T02:08:24.187" v="157"/>
          <ac:spMkLst>
            <pc:docMk/>
            <pc:sldMk cId="1171786580" sldId="272"/>
            <ac:spMk id="176" creationId="{890D3E2A-4CC4-4AD8-885D-A464CA5F4905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76" creationId="{A25C3518-55FF-415E-A758-D42AE8B5E696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77" creationId="{F7F3D87A-08DC-4829-8D05-E0174AAE9AE9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78" creationId="{32EE5F96-5C1D-4895-8C0B-BB76BCFEF884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79" creationId="{4AF5ED8C-9504-44A4-9CBD-571FA7218A08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80" creationId="{0D35653A-7A5A-4B61-89C3-26AB82EEBD13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81" creationId="{7701CA28-01EF-41E2-82DF-DC193372ED89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82" creationId="{1A182671-0558-43D4-8D39-253E3DA4622D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83" creationId="{E6FD1142-C30C-435E-AFCE-4F6A8480A834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84" creationId="{06E60081-CB46-414B-B646-1E42B2FA111C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85" creationId="{1260A8D7-B891-47D7-A14E-DFE71C23BF68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86" creationId="{288F3CE2-1D65-4468-81C8-0F8B299BE56C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87" creationId="{ECD0371E-A6C4-41A9-B2AC-440336022DB2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88" creationId="{4A6C175C-2EC7-4BE4-87A7-1ADB392534B0}"/>
          </ac:spMkLst>
        </pc:spChg>
        <pc:spChg chg="mod">
          <ac:chgData name="john franklin" userId="abca051b28653316" providerId="LiveId" clId="{4B183F91-B9DE-4827-8412-C10CDEC25922}" dt="2021-08-06T02:08:24.187" v="157"/>
          <ac:spMkLst>
            <pc:docMk/>
            <pc:sldMk cId="1171786580" sldId="272"/>
            <ac:spMk id="189" creationId="{70457540-2054-4A4C-AB81-A9B19A437C64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89" creationId="{CDF6AA9E-021E-4AC6-9C23-72E1EA8533C2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90" creationId="{5651F3D6-06EC-4649-8C20-0FDF4E86B031}"/>
          </ac:spMkLst>
        </pc:spChg>
        <pc:spChg chg="mod">
          <ac:chgData name="john franklin" userId="abca051b28653316" providerId="LiveId" clId="{4B183F91-B9DE-4827-8412-C10CDEC25922}" dt="2021-08-06T02:08:24.187" v="157"/>
          <ac:spMkLst>
            <pc:docMk/>
            <pc:sldMk cId="1171786580" sldId="272"/>
            <ac:spMk id="190" creationId="{DDD6211D-92D9-450B-9803-2546726557AB}"/>
          </ac:spMkLst>
        </pc:spChg>
        <pc:spChg chg="mod">
          <ac:chgData name="john franklin" userId="abca051b28653316" providerId="LiveId" clId="{4B183F91-B9DE-4827-8412-C10CDEC25922}" dt="2021-08-06T02:08:24.187" v="157"/>
          <ac:spMkLst>
            <pc:docMk/>
            <pc:sldMk cId="1171786580" sldId="272"/>
            <ac:spMk id="191" creationId="{66C57588-4101-4439-8A4F-245523ADF00E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91" creationId="{B5AE6141-95F1-4154-94E9-CEA1A947C1FD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92" creationId="{9EDDC97C-7875-4E43-AAFA-9F4A48F03C86}"/>
          </ac:spMkLst>
        </pc:spChg>
        <pc:spChg chg="mod">
          <ac:chgData name="john franklin" userId="abca051b28653316" providerId="LiveId" clId="{4B183F91-B9DE-4827-8412-C10CDEC25922}" dt="2021-08-06T02:08:24.187" v="157"/>
          <ac:spMkLst>
            <pc:docMk/>
            <pc:sldMk cId="1171786580" sldId="272"/>
            <ac:spMk id="192" creationId="{F59DB8E4-09D3-4359-9280-825D617135E1}"/>
          </ac:spMkLst>
        </pc:spChg>
        <pc:spChg chg="mod">
          <ac:chgData name="john franklin" userId="abca051b28653316" providerId="LiveId" clId="{4B183F91-B9DE-4827-8412-C10CDEC25922}" dt="2021-08-06T02:08:24.187" v="157"/>
          <ac:spMkLst>
            <pc:docMk/>
            <pc:sldMk cId="1171786580" sldId="272"/>
            <ac:spMk id="193" creationId="{281235CD-53B8-43CF-83F9-A054371F5096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93" creationId="{DB54E376-CEB9-45D5-ABF1-B5339CF34E00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94" creationId="{554B551C-F85A-43A2-9B85-B30F581ACFE3}"/>
          </ac:spMkLst>
        </pc:spChg>
        <pc:spChg chg="mod">
          <ac:chgData name="john franklin" userId="abca051b28653316" providerId="LiveId" clId="{4B183F91-B9DE-4827-8412-C10CDEC25922}" dt="2021-08-06T02:08:24.187" v="157"/>
          <ac:spMkLst>
            <pc:docMk/>
            <pc:sldMk cId="1171786580" sldId="272"/>
            <ac:spMk id="194" creationId="{E1A4AA4B-2FBA-4C97-81E4-6E0B39F59593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95" creationId="{D74DF1DC-3798-4037-8CE7-04908F4C9561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96" creationId="{24BD7647-0F44-4FDD-99EB-A3DFADE3857D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97" creationId="{FCDD657C-83A6-41BE-8B83-67C821E3762C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98" creationId="{4F0421C2-46C4-4EC7-9B8E-1276B2040E3F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199" creationId="{3D8EA1FF-9367-469B-AF17-9979C6BD9689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00" creationId="{5A757A6E-3624-49DA-A425-E55B9F72573D}"/>
          </ac:spMkLst>
        </pc:spChg>
        <pc:spChg chg="mod">
          <ac:chgData name="john franklin" userId="abca051b28653316" providerId="LiveId" clId="{4B183F91-B9DE-4827-8412-C10CDEC25922}" dt="2021-08-06T02:17:40.585" v="217"/>
          <ac:spMkLst>
            <pc:docMk/>
            <pc:sldMk cId="1171786580" sldId="272"/>
            <ac:spMk id="200" creationId="{C9C38172-DA7A-42DE-B403-9E22B05BA39E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01" creationId="{3F7AF623-7BED-4F41-ABAA-AF3F1B182285}"/>
          </ac:spMkLst>
        </pc:spChg>
        <pc:spChg chg="mod">
          <ac:chgData name="john franklin" userId="abca051b28653316" providerId="LiveId" clId="{4B183F91-B9DE-4827-8412-C10CDEC25922}" dt="2021-08-06T02:17:40.585" v="217"/>
          <ac:spMkLst>
            <pc:docMk/>
            <pc:sldMk cId="1171786580" sldId="272"/>
            <ac:spMk id="201" creationId="{65666BD0-45DE-450D-873D-0DCE680E02FB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02" creationId="{1FC7616E-B644-49AA-B2C6-19A76B814688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03" creationId="{C590D728-9FB2-4914-BAB4-F5B4E44E03B7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04" creationId="{DACB9A71-96FC-4317-8C2D-4675C846034C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05" creationId="{FF19F72A-7720-467A-AFF2-F28ABFFDC693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06" creationId="{FCB51976-1070-4F65-9D9F-D5962EBC2C3A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07" creationId="{2D9949EE-B8DC-4F5D-B326-55263709BAF2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08" creationId="{9DF435FE-771F-413C-B19F-BD57688F0805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09" creationId="{738D7C68-51B2-436E-971D-1DDC15B189C4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10" creationId="{DE4600CF-4FDE-4F35-99DD-F8F6954B4068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11" creationId="{78DE5079-9553-4F46-8AAE-9D3E7E5E7BAE}"/>
          </ac:spMkLst>
        </pc:spChg>
        <pc:spChg chg="mod">
          <ac:chgData name="john franklin" userId="abca051b28653316" providerId="LiveId" clId="{4B183F91-B9DE-4827-8412-C10CDEC25922}" dt="2021-08-06T02:17:40.585" v="217"/>
          <ac:spMkLst>
            <pc:docMk/>
            <pc:sldMk cId="1171786580" sldId="272"/>
            <ac:spMk id="211" creationId="{D82A8ADD-C959-41CB-AB48-BB4C2645AB36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12" creationId="{36130CAB-B1B2-4174-90A4-0F1A2FDECB9A}"/>
          </ac:spMkLst>
        </pc:spChg>
        <pc:spChg chg="mod">
          <ac:chgData name="john franklin" userId="abca051b28653316" providerId="LiveId" clId="{4B183F91-B9DE-4827-8412-C10CDEC25922}" dt="2021-08-06T02:17:40.585" v="217"/>
          <ac:spMkLst>
            <pc:docMk/>
            <pc:sldMk cId="1171786580" sldId="272"/>
            <ac:spMk id="212" creationId="{521B94B6-BA81-45B8-9B61-A5FDE3251A00}"/>
          </ac:spMkLst>
        </pc:spChg>
        <pc:spChg chg="mod">
          <ac:chgData name="john franklin" userId="abca051b28653316" providerId="LiveId" clId="{4B183F91-B9DE-4827-8412-C10CDEC25922}" dt="2021-08-06T02:17:40.585" v="217"/>
          <ac:spMkLst>
            <pc:docMk/>
            <pc:sldMk cId="1171786580" sldId="272"/>
            <ac:spMk id="213" creationId="{29B7DF10-B325-43FE-A101-E496D15F6F91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13" creationId="{9B2A8A16-F117-4E0F-B5AE-E619437B3DBF}"/>
          </ac:spMkLst>
        </pc:spChg>
        <pc:spChg chg="mod">
          <ac:chgData name="john franklin" userId="abca051b28653316" providerId="LiveId" clId="{4B183F91-B9DE-4827-8412-C10CDEC25922}" dt="2021-08-06T02:17:40.585" v="217"/>
          <ac:spMkLst>
            <pc:docMk/>
            <pc:sldMk cId="1171786580" sldId="272"/>
            <ac:spMk id="214" creationId="{0FF5A153-A930-4903-AFC1-C99C7514DABF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14" creationId="{447373CC-E760-4022-BB12-2C1E5229E6DC}"/>
          </ac:spMkLst>
        </pc:spChg>
        <pc:spChg chg="mod">
          <ac:chgData name="john franklin" userId="abca051b28653316" providerId="LiveId" clId="{4B183F91-B9DE-4827-8412-C10CDEC25922}" dt="2021-08-06T02:17:40.585" v="217"/>
          <ac:spMkLst>
            <pc:docMk/>
            <pc:sldMk cId="1171786580" sldId="272"/>
            <ac:spMk id="215" creationId="{863C0FE7-36A2-469C-A138-E98E622EB1CE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15" creationId="{FBDAABC8-45A6-459E-B193-8F2B3D4D9541}"/>
          </ac:spMkLst>
        </pc:spChg>
        <pc:spChg chg="mod">
          <ac:chgData name="john franklin" userId="abca051b28653316" providerId="LiveId" clId="{4B183F91-B9DE-4827-8412-C10CDEC25922}" dt="2021-08-06T02:17:40.585" v="217"/>
          <ac:spMkLst>
            <pc:docMk/>
            <pc:sldMk cId="1171786580" sldId="272"/>
            <ac:spMk id="216" creationId="{18EEC69C-3AE1-4F0D-8F41-0C7F62F28158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16" creationId="{3E72EC0F-0E91-43A1-88B0-0F967816C159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17" creationId="{3C79CDB3-56E8-468C-9565-8632D0B3F28C}"/>
          </ac:spMkLst>
        </pc:spChg>
        <pc:spChg chg="add del">
          <ac:chgData name="john franklin" userId="abca051b28653316" providerId="LiveId" clId="{4B183F91-B9DE-4827-8412-C10CDEC25922}" dt="2021-08-12T00:35:32.284" v="1386" actId="22"/>
          <ac:spMkLst>
            <pc:docMk/>
            <pc:sldMk cId="1171786580" sldId="272"/>
            <ac:spMk id="217" creationId="{B2C9C148-88E9-4074-B5B3-38E12C31C7DE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18" creationId="{914F669D-A0E0-4A94-ACCC-248FABC9FC65}"/>
          </ac:spMkLst>
        </pc:spChg>
        <pc:spChg chg="add del">
          <ac:chgData name="john franklin" userId="abca051b28653316" providerId="LiveId" clId="{4B183F91-B9DE-4827-8412-C10CDEC25922}" dt="2021-08-12T00:35:38.030" v="1389" actId="22"/>
          <ac:spMkLst>
            <pc:docMk/>
            <pc:sldMk cId="1171786580" sldId="272"/>
            <ac:spMk id="218" creationId="{D1DD6C52-EA30-4E29-BC28-A5DCDABEEB1F}"/>
          </ac:spMkLst>
        </pc:spChg>
        <pc:spChg chg="add del mod">
          <ac:chgData name="john franklin" userId="abca051b28653316" providerId="LiveId" clId="{4B183F91-B9DE-4827-8412-C10CDEC25922}" dt="2021-08-13T18:45:53.911" v="2677" actId="21"/>
          <ac:spMkLst>
            <pc:docMk/>
            <pc:sldMk cId="1171786580" sldId="272"/>
            <ac:spMk id="219" creationId="{FE6EF910-7B70-42D3-A639-BFA4F12CA61B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20" creationId="{C1898408-515B-4B37-A534-3BBFEC8C1E67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21" creationId="{D688E0B8-0B41-4FDE-B67E-B58084CD3DCE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22" creationId="{7832356F-8D00-4C38-B781-421E90387FD6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23" creationId="{35BFE9A8-8A88-470D-B29A-9BB0788AB123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24" creationId="{CD3809DC-DB70-4AE4-92CD-CA5C88994A72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25" creationId="{F0814E7E-1690-4A62-ABA0-8FE4DA906CD5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26" creationId="{9D50098E-EDA3-45F1-82EB-8C4BCE351A53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27" creationId="{2EB49692-F3A2-482B-9563-B037DDEF5339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28" creationId="{C536ECEC-95AC-41B2-86C9-0C8F22D539E5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29" creationId="{6F7D7758-6AEF-42B4-898C-0C8127CC6C2F}"/>
          </ac:spMkLst>
        </pc:spChg>
        <pc:spChg chg="mod">
          <ac:chgData name="john franklin" userId="abca051b28653316" providerId="LiveId" clId="{4B183F91-B9DE-4827-8412-C10CDEC25922}" dt="2021-08-12T12:11:02.972" v="1721"/>
          <ac:spMkLst>
            <pc:docMk/>
            <pc:sldMk cId="1171786580" sldId="272"/>
            <ac:spMk id="230" creationId="{6D996201-8685-4B8C-BC21-AECB2897D9DB}"/>
          </ac:spMkLst>
        </pc:spChg>
        <pc:spChg chg="mod">
          <ac:chgData name="john franklin" userId="abca051b28653316" providerId="LiveId" clId="{4B183F91-B9DE-4827-8412-C10CDEC25922}" dt="2021-08-13T18:33:42.820" v="2269" actId="20577"/>
          <ac:spMkLst>
            <pc:docMk/>
            <pc:sldMk cId="1171786580" sldId="272"/>
            <ac:spMk id="232" creationId="{B216F397-3170-4651-97CB-EBC1881D3366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34" creationId="{820A5059-5671-4E9B-AED9-499D39E91046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35" creationId="{D5F6CA30-9457-4FFE-80D6-4B1E27FA418C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36" creationId="{6D688121-A65E-452E-B3EA-D4A63B6A58F6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37" creationId="{9DBFC4FF-69B2-4727-B108-A41886A71502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38" creationId="{4A7C6A27-C3B0-4BA1-AB47-D44F50872584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39" creationId="{17EBE4F6-5E1D-4423-AD3F-B5CF4A30CEB8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40" creationId="{65767027-C78C-43E4-A5CB-2BB33124C108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41" creationId="{A9B96E69-C6BB-4F14-9213-FE8DACC2441F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42" creationId="{562FEEB9-038E-4D91-A67F-4F06371311A0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43" creationId="{5AEA1282-CB5B-4E1B-AFFD-7FBF5EAFEE90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44" creationId="{C6AC982B-FB8E-41B8-8FD0-C1E055317300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45" creationId="{06AB0D10-74E6-49C1-8460-8941582BF190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46" creationId="{B48C10F0-6FB7-4A5D-8732-CA9FBAA929D4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47" creationId="{D9BD37C4-9A8E-4206-A721-4E07CBDA9016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48" creationId="{BB08A529-01D0-4BA3-9600-EBE37426C990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49" creationId="{9CA3C4CE-696D-4186-9C12-28B9B91007B2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50" creationId="{26DAB82E-BA24-4770-9C39-68D563E8FF43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51" creationId="{85FF8D16-923A-4792-9DCE-7349D03BB21D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52" creationId="{5675521E-4550-4CB5-AD52-E3EB71FD93B8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53" creationId="{C8060E06-ECBA-4C68-A29F-1790965B8642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54" creationId="{D28FF13E-21DF-4AA3-AF60-C45BABA361AA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55" creationId="{4BF025B9-6735-4590-8D67-7933188FC439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56" creationId="{F077F028-812B-4F26-8EB7-532EEC496867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57" creationId="{E7FBD3AC-0562-49EF-8E32-B2DFE6704A59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58" creationId="{B0A8691B-6EAC-4752-A0F4-D7812964BC4A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59" creationId="{718DDA67-E40C-46CE-BD2D-38772EBEED3C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60" creationId="{B5D7370E-A9BA-4000-BFB8-30B8D1809122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61" creationId="{038BDA7F-4E2D-46DA-A43B-20AF7CC36629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62" creationId="{1531F94A-123E-49B3-B80A-31C136D36F3B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63" creationId="{90C073CA-FC05-4C3A-8D3E-E88E4DD3C2CF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64" creationId="{40FFE143-4965-4D6F-B4A7-0EF02C023F69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65" creationId="{283B61E0-ADC3-4E00-B56C-C0E2E2F4CFC5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66" creationId="{B876A824-2F07-43F2-BD31-8BEB9B8C7E38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67" creationId="{EAA73D3B-7536-4BAB-BB47-0319F51F36BC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68" creationId="{913D55EA-3FCB-41F5-827B-6B0664178B54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69" creationId="{0BDBBFC3-24A0-4FAA-BF32-E7FE2895A848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70" creationId="{0A54DA29-AC05-4114-9404-8943C13B53CA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71" creationId="{6D110433-1537-49F4-8FA3-29BF5D5C0BCC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72" creationId="{8BC61138-E42B-42DB-8390-3DA99D1AC99C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73" creationId="{1957AA16-48BB-448E-AC6A-431347154405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74" creationId="{B69D30DB-9603-4B9F-9EE4-662EA4A4A5E4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75" creationId="{4D3A3892-B9E5-440A-A2B5-C76B17E2BA37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76" creationId="{117BFA85-43D8-418C-B081-42453B43594D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77" creationId="{D0CE95BA-9B87-4AE5-90C7-F10BD315B5FC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78" creationId="{BFEE1903-DB71-4D64-ADC1-ACF91E542CD7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79" creationId="{5EC00E10-383F-46F4-A710-63FEB01074CA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80" creationId="{AD40711E-A5E1-43CF-8BD4-7186C79D7C8E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81" creationId="{38FBE65F-2D8C-44A4-869D-AD0C9ED79BC3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82" creationId="{21334635-FDA7-4822-A875-43F016DFCAA9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83" creationId="{B3E44718-39E1-46FF-8D62-2C3F770B160F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84" creationId="{659ECC54-0667-46DA-B42D-8B33B9E76813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85" creationId="{59F587CE-0648-4EE7-B1C0-EB26E574F1FF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86" creationId="{7BF72E12-349A-44F7-8D93-2CB5001DADBB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87" creationId="{DDD64D26-D723-4453-B92F-58FC3138863A}"/>
          </ac:spMkLst>
        </pc:spChg>
        <pc:spChg chg="mod">
          <ac:chgData name="john franklin" userId="abca051b28653316" providerId="LiveId" clId="{4B183F91-B9DE-4827-8412-C10CDEC25922}" dt="2021-08-12T12:13:47.821" v="1754"/>
          <ac:spMkLst>
            <pc:docMk/>
            <pc:sldMk cId="1171786580" sldId="272"/>
            <ac:spMk id="288" creationId="{B985A980-2552-499E-B2FC-F409DC09AF91}"/>
          </ac:spMkLst>
        </pc:spChg>
        <pc:spChg chg="add mod">
          <ac:chgData name="john franklin" userId="abca051b28653316" providerId="LiveId" clId="{4B183F91-B9DE-4827-8412-C10CDEC25922}" dt="2021-08-14T13:20:35.147" v="3451" actId="20577"/>
          <ac:spMkLst>
            <pc:docMk/>
            <pc:sldMk cId="1171786580" sldId="272"/>
            <ac:spMk id="289" creationId="{4DF25D4A-D35F-419F-8DC1-6453BEA0B86D}"/>
          </ac:spMkLst>
        </pc:spChg>
        <pc:grpChg chg="mod">
          <ac:chgData name="john franklin" userId="abca051b28653316" providerId="LiveId" clId="{4B183F91-B9DE-4827-8412-C10CDEC25922}" dt="2021-08-13T19:18:40.030" v="3092" actId="1076"/>
          <ac:grpSpMkLst>
            <pc:docMk/>
            <pc:sldMk cId="1171786580" sldId="272"/>
            <ac:grpSpMk id="5" creationId="{BFEACF0C-9ACB-DD4B-864C-6A497A4FFB80}"/>
          </ac:grpSpMkLst>
        </pc:grpChg>
        <pc:grpChg chg="mod">
          <ac:chgData name="john franklin" userId="abca051b28653316" providerId="LiveId" clId="{4B183F91-B9DE-4827-8412-C10CDEC25922}" dt="2021-08-12T02:26:59.291" v="1517" actId="14100"/>
          <ac:grpSpMkLst>
            <pc:docMk/>
            <pc:sldMk cId="1171786580" sldId="272"/>
            <ac:grpSpMk id="8" creationId="{3B524E2D-D114-48B6-A558-ECE71440EAA0}"/>
          </ac:grpSpMkLst>
        </pc:grpChg>
        <pc:grpChg chg="add mod">
          <ac:chgData name="john franklin" userId="abca051b28653316" providerId="LiveId" clId="{4B183F91-B9DE-4827-8412-C10CDEC25922}" dt="2021-08-06T02:38:39.293" v="730" actId="14100"/>
          <ac:grpSpMkLst>
            <pc:docMk/>
            <pc:sldMk cId="1171786580" sldId="272"/>
            <ac:grpSpMk id="9" creationId="{54046C4C-2375-41B6-A08B-4959659E8D66}"/>
          </ac:grpSpMkLst>
        </pc:grpChg>
        <pc:grpChg chg="add del mod">
          <ac:chgData name="john franklin" userId="abca051b28653316" providerId="LiveId" clId="{4B183F91-B9DE-4827-8412-C10CDEC25922}" dt="2021-08-12T12:13:56.270" v="1756" actId="21"/>
          <ac:grpSpMkLst>
            <pc:docMk/>
            <pc:sldMk cId="1171786580" sldId="272"/>
            <ac:grpSpMk id="10" creationId="{9AFB5314-3D4D-4970-84CC-43EF3F2374E0}"/>
          </ac:grpSpMkLst>
        </pc:grpChg>
        <pc:grpChg chg="del mod">
          <ac:chgData name="john franklin" userId="abca051b28653316" providerId="LiveId" clId="{4B183F91-B9DE-4827-8412-C10CDEC25922}" dt="2021-08-06T02:03:57.443" v="83" actId="478"/>
          <ac:grpSpMkLst>
            <pc:docMk/>
            <pc:sldMk cId="1171786580" sldId="272"/>
            <ac:grpSpMk id="22" creationId="{C3ADBD84-710C-423D-BFDC-CA5A6F2F485F}"/>
          </ac:grpSpMkLst>
        </pc:grpChg>
        <pc:grpChg chg="del">
          <ac:chgData name="john franklin" userId="abca051b28653316" providerId="LiveId" clId="{4B183F91-B9DE-4827-8412-C10CDEC25922}" dt="2021-08-06T02:03:03.889" v="73" actId="21"/>
          <ac:grpSpMkLst>
            <pc:docMk/>
            <pc:sldMk cId="1171786580" sldId="272"/>
            <ac:grpSpMk id="25" creationId="{B80CF5AE-BD39-413D-B568-4BD2673E8145}"/>
          </ac:grpSpMkLst>
        </pc:grpChg>
        <pc:grpChg chg="add del mod">
          <ac:chgData name="john franklin" userId="abca051b28653316" providerId="LiveId" clId="{4B183F91-B9DE-4827-8412-C10CDEC25922}" dt="2021-08-06T02:38:28.747" v="728" actId="164"/>
          <ac:grpSpMkLst>
            <pc:docMk/>
            <pc:sldMk cId="1171786580" sldId="272"/>
            <ac:grpSpMk id="32" creationId="{489946C6-A319-438F-8224-4D3843ECC05D}"/>
          </ac:grpSpMkLst>
        </pc:grpChg>
        <pc:grpChg chg="add mod">
          <ac:chgData name="john franklin" userId="abca051b28653316" providerId="LiveId" clId="{4B183F91-B9DE-4827-8412-C10CDEC25922}" dt="2021-08-06T02:38:28.747" v="728" actId="164"/>
          <ac:grpSpMkLst>
            <pc:docMk/>
            <pc:sldMk cId="1171786580" sldId="272"/>
            <ac:grpSpMk id="80" creationId="{E707C5B2-31C4-4995-B148-82407E287B4B}"/>
          </ac:grpSpMkLst>
        </pc:grpChg>
        <pc:grpChg chg="add mod">
          <ac:chgData name="john franklin" userId="abca051b28653316" providerId="LiveId" clId="{4B183F91-B9DE-4827-8412-C10CDEC25922}" dt="2021-08-06T02:40:52.064" v="752" actId="164"/>
          <ac:grpSpMkLst>
            <pc:docMk/>
            <pc:sldMk cId="1171786580" sldId="272"/>
            <ac:grpSpMk id="111" creationId="{3C01FFC8-DDFA-4814-A206-2FF5F5335DF6}"/>
          </ac:grpSpMkLst>
        </pc:grpChg>
        <pc:grpChg chg="add del mod">
          <ac:chgData name="john franklin" userId="abca051b28653316" providerId="LiveId" clId="{4B183F91-B9DE-4827-8412-C10CDEC25922}" dt="2021-08-06T02:09:15.780" v="164" actId="21"/>
          <ac:grpSpMkLst>
            <pc:docMk/>
            <pc:sldMk cId="1171786580" sldId="272"/>
            <ac:grpSpMk id="174" creationId="{AF9273B9-2022-4E60-8549-168D00C61EE2}"/>
          </ac:grpSpMkLst>
        </pc:grpChg>
        <pc:grpChg chg="add del mod">
          <ac:chgData name="john franklin" userId="abca051b28653316" providerId="LiveId" clId="{4B183F91-B9DE-4827-8412-C10CDEC25922}" dt="2021-08-12T12:11:28.527" v="1724" actId="21"/>
          <ac:grpSpMkLst>
            <pc:docMk/>
            <pc:sldMk cId="1171786580" sldId="272"/>
            <ac:grpSpMk id="174" creationId="{B827C72D-EE2F-4E1D-BF8B-B0298683EC76}"/>
          </ac:grpSpMkLst>
        </pc:grpChg>
        <pc:grpChg chg="add del mod">
          <ac:chgData name="john franklin" userId="abca051b28653316" providerId="LiveId" clId="{4B183F91-B9DE-4827-8412-C10CDEC25922}" dt="2021-08-06T02:17:50.617" v="218"/>
          <ac:grpSpMkLst>
            <pc:docMk/>
            <pc:sldMk cId="1171786580" sldId="272"/>
            <ac:grpSpMk id="195" creationId="{7003D90E-A730-4AD5-8E5A-2754ED91210A}"/>
          </ac:grpSpMkLst>
        </pc:grpChg>
        <pc:grpChg chg="mod">
          <ac:chgData name="john franklin" userId="abca051b28653316" providerId="LiveId" clId="{4B183F91-B9DE-4827-8412-C10CDEC25922}" dt="2021-08-06T02:17:40.585" v="217"/>
          <ac:grpSpMkLst>
            <pc:docMk/>
            <pc:sldMk cId="1171786580" sldId="272"/>
            <ac:grpSpMk id="196" creationId="{440118D8-A6FD-4E89-AFE1-4BD6AE3CEC3E}"/>
          </ac:grpSpMkLst>
        </pc:grpChg>
        <pc:grpChg chg="add mod">
          <ac:chgData name="john franklin" userId="abca051b28653316" providerId="LiveId" clId="{4B183F91-B9DE-4827-8412-C10CDEC25922}" dt="2021-08-13T18:33:20.518" v="2262" actId="14100"/>
          <ac:grpSpMkLst>
            <pc:docMk/>
            <pc:sldMk cId="1171786580" sldId="272"/>
            <ac:grpSpMk id="231" creationId="{247DE455-A430-40CF-97A4-EC4AC4E88BBF}"/>
          </ac:grpSpMkLst>
        </pc:grpChg>
        <pc:grpChg chg="mod">
          <ac:chgData name="john franklin" userId="abca051b28653316" providerId="LiveId" clId="{4B183F91-B9DE-4827-8412-C10CDEC25922}" dt="2021-08-12T12:13:47.821" v="1754"/>
          <ac:grpSpMkLst>
            <pc:docMk/>
            <pc:sldMk cId="1171786580" sldId="272"/>
            <ac:grpSpMk id="233" creationId="{508C5534-933E-40AC-95A9-697692D1E378}"/>
          </ac:grpSpMkLst>
        </pc:grpChg>
        <pc:graphicFrameChg chg="mod modGraphic">
          <ac:chgData name="john franklin" userId="abca051b28653316" providerId="LiveId" clId="{4B183F91-B9DE-4827-8412-C10CDEC25922}" dt="2021-08-13T18:59:47.242" v="2931" actId="20577"/>
          <ac:graphicFrameMkLst>
            <pc:docMk/>
            <pc:sldMk cId="1171786580" sldId="272"/>
            <ac:graphicFrameMk id="69" creationId="{F63D93E4-07A3-480A-A06D-B109666AE457}"/>
          </ac:graphicFrameMkLst>
        </pc:graphicFrameChg>
        <pc:picChg chg="add del mod">
          <ac:chgData name="john franklin" userId="abca051b28653316" providerId="LiveId" clId="{4B183F91-B9DE-4827-8412-C10CDEC25922}" dt="2021-08-06T02:10:52.719" v="168" actId="21"/>
          <ac:picMkLst>
            <pc:docMk/>
            <pc:sldMk cId="1171786580" sldId="272"/>
            <ac:picMk id="4" creationId="{548CB34E-152D-41D3-99E4-338A759483F4}"/>
          </ac:picMkLst>
        </pc:picChg>
        <pc:picChg chg="mod">
          <ac:chgData name="john franklin" userId="abca051b28653316" providerId="LiveId" clId="{4B183F91-B9DE-4827-8412-C10CDEC25922}" dt="2021-08-06T02:10:02.145" v="165"/>
          <ac:picMkLst>
            <pc:docMk/>
            <pc:sldMk cId="1171786580" sldId="272"/>
            <ac:picMk id="85" creationId="{8BF7B9C8-70E7-EF4B-9660-C4F063FC4BA1}"/>
          </ac:picMkLst>
        </pc:picChg>
        <pc:picChg chg="del">
          <ac:chgData name="john franklin" userId="abca051b28653316" providerId="LiveId" clId="{4B183F91-B9DE-4827-8412-C10CDEC25922}" dt="2021-08-06T02:03:03.889" v="73" actId="21"/>
          <ac:picMkLst>
            <pc:docMk/>
            <pc:sldMk cId="1171786580" sldId="272"/>
            <ac:picMk id="102" creationId="{5DCD02B2-E3FD-4DEB-94B8-5E15003CD7F5}"/>
          </ac:picMkLst>
        </pc:picChg>
        <pc:picChg chg="del mod topLvl modCrop">
          <ac:chgData name="john franklin" userId="abca051b28653316" providerId="LiveId" clId="{4B183F91-B9DE-4827-8412-C10CDEC25922}" dt="2021-08-06T02:03:57.443" v="83" actId="478"/>
          <ac:picMkLst>
            <pc:docMk/>
            <pc:sldMk cId="1171786580" sldId="272"/>
            <ac:picMk id="107" creationId="{A90594D2-A46B-486E-A5A3-4A289794CEE1}"/>
          </ac:picMkLst>
        </pc:picChg>
        <pc:picChg chg="add mod">
          <ac:chgData name="john franklin" userId="abca051b28653316" providerId="LiveId" clId="{4B183F91-B9DE-4827-8412-C10CDEC25922}" dt="2021-08-14T13:19:51.765" v="3429" actId="1076"/>
          <ac:picMkLst>
            <pc:docMk/>
            <pc:sldMk cId="1171786580" sldId="272"/>
            <ac:picMk id="133" creationId="{92343853-F549-40B9-88C9-60445ADB0811}"/>
          </ac:picMkLst>
        </pc:picChg>
        <pc:picChg chg="mod">
          <ac:chgData name="john franklin" userId="abca051b28653316" providerId="LiveId" clId="{4B183F91-B9DE-4827-8412-C10CDEC25922}" dt="2021-08-06T02:08:24.187" v="157"/>
          <ac:picMkLst>
            <pc:docMk/>
            <pc:sldMk cId="1171786580" sldId="272"/>
            <ac:picMk id="177" creationId="{AA257F62-D7E9-4806-8F4B-0A33C07DBA6B}"/>
          </ac:picMkLst>
        </pc:picChg>
        <pc:picChg chg="mod">
          <ac:chgData name="john franklin" userId="abca051b28653316" providerId="LiveId" clId="{4B183F91-B9DE-4827-8412-C10CDEC25922}" dt="2021-08-06T02:08:24.187" v="157"/>
          <ac:picMkLst>
            <pc:docMk/>
            <pc:sldMk cId="1171786580" sldId="272"/>
            <ac:picMk id="178" creationId="{9A5297FF-D6DA-405A-8944-30CD1343D7C9}"/>
          </ac:picMkLst>
        </pc:picChg>
        <pc:picChg chg="mod">
          <ac:chgData name="john franklin" userId="abca051b28653316" providerId="LiveId" clId="{4B183F91-B9DE-4827-8412-C10CDEC25922}" dt="2021-08-06T02:08:24.187" v="157"/>
          <ac:picMkLst>
            <pc:docMk/>
            <pc:sldMk cId="1171786580" sldId="272"/>
            <ac:picMk id="179" creationId="{63596909-90D3-4636-B680-2A29016A93DF}"/>
          </ac:picMkLst>
        </pc:picChg>
        <pc:picChg chg="mod">
          <ac:chgData name="john franklin" userId="abca051b28653316" providerId="LiveId" clId="{4B183F91-B9DE-4827-8412-C10CDEC25922}" dt="2021-08-06T02:08:24.187" v="157"/>
          <ac:picMkLst>
            <pc:docMk/>
            <pc:sldMk cId="1171786580" sldId="272"/>
            <ac:picMk id="180" creationId="{F0AED4FF-D39B-4DB6-A924-7816E1488E8A}"/>
          </ac:picMkLst>
        </pc:picChg>
        <pc:picChg chg="mod">
          <ac:chgData name="john franklin" userId="abca051b28653316" providerId="LiveId" clId="{4B183F91-B9DE-4827-8412-C10CDEC25922}" dt="2021-08-06T02:08:24.187" v="157"/>
          <ac:picMkLst>
            <pc:docMk/>
            <pc:sldMk cId="1171786580" sldId="272"/>
            <ac:picMk id="181" creationId="{A6A11A26-FC8F-486A-A730-DAA077484458}"/>
          </ac:picMkLst>
        </pc:picChg>
        <pc:picChg chg="mod">
          <ac:chgData name="john franklin" userId="abca051b28653316" providerId="LiveId" clId="{4B183F91-B9DE-4827-8412-C10CDEC25922}" dt="2021-08-06T02:08:24.187" v="157"/>
          <ac:picMkLst>
            <pc:docMk/>
            <pc:sldMk cId="1171786580" sldId="272"/>
            <ac:picMk id="182" creationId="{1420C385-A75B-45A9-AAB4-A3FF51BB3242}"/>
          </ac:picMkLst>
        </pc:picChg>
        <pc:picChg chg="mod">
          <ac:chgData name="john franklin" userId="abca051b28653316" providerId="LiveId" clId="{4B183F91-B9DE-4827-8412-C10CDEC25922}" dt="2021-08-06T02:08:24.187" v="157"/>
          <ac:picMkLst>
            <pc:docMk/>
            <pc:sldMk cId="1171786580" sldId="272"/>
            <ac:picMk id="183" creationId="{EED0BA1A-C219-4646-9B8F-366C71EF29F9}"/>
          </ac:picMkLst>
        </pc:picChg>
        <pc:picChg chg="mod">
          <ac:chgData name="john franklin" userId="abca051b28653316" providerId="LiveId" clId="{4B183F91-B9DE-4827-8412-C10CDEC25922}" dt="2021-08-06T02:08:24.187" v="157"/>
          <ac:picMkLst>
            <pc:docMk/>
            <pc:sldMk cId="1171786580" sldId="272"/>
            <ac:picMk id="184" creationId="{E791E6A7-726B-40AD-8CCE-A62CBD44D356}"/>
          </ac:picMkLst>
        </pc:picChg>
        <pc:picChg chg="mod">
          <ac:chgData name="john franklin" userId="abca051b28653316" providerId="LiveId" clId="{4B183F91-B9DE-4827-8412-C10CDEC25922}" dt="2021-08-06T02:08:24.187" v="157"/>
          <ac:picMkLst>
            <pc:docMk/>
            <pc:sldMk cId="1171786580" sldId="272"/>
            <ac:picMk id="185" creationId="{510D1708-B1C1-4E9E-B2E8-71D7C36DDBD3}"/>
          </ac:picMkLst>
        </pc:picChg>
        <pc:picChg chg="mod">
          <ac:chgData name="john franklin" userId="abca051b28653316" providerId="LiveId" clId="{4B183F91-B9DE-4827-8412-C10CDEC25922}" dt="2021-08-06T02:08:24.187" v="157"/>
          <ac:picMkLst>
            <pc:docMk/>
            <pc:sldMk cId="1171786580" sldId="272"/>
            <ac:picMk id="186" creationId="{A7A02694-6F27-4AF7-A431-C36F42B35517}"/>
          </ac:picMkLst>
        </pc:picChg>
        <pc:picChg chg="mod">
          <ac:chgData name="john franklin" userId="abca051b28653316" providerId="LiveId" clId="{4B183F91-B9DE-4827-8412-C10CDEC25922}" dt="2021-08-06T02:08:24.187" v="157"/>
          <ac:picMkLst>
            <pc:docMk/>
            <pc:sldMk cId="1171786580" sldId="272"/>
            <ac:picMk id="187" creationId="{5F033322-AF1E-4782-B227-C79538716E25}"/>
          </ac:picMkLst>
        </pc:picChg>
        <pc:picChg chg="mod">
          <ac:chgData name="john franklin" userId="abca051b28653316" providerId="LiveId" clId="{4B183F91-B9DE-4827-8412-C10CDEC25922}" dt="2021-08-06T02:08:24.187" v="157"/>
          <ac:picMkLst>
            <pc:docMk/>
            <pc:sldMk cId="1171786580" sldId="272"/>
            <ac:picMk id="188" creationId="{18179E09-C3BF-4C75-A4A5-7A8EEFF7E94F}"/>
          </ac:picMkLst>
        </pc:picChg>
        <pc:picChg chg="mod">
          <ac:chgData name="john franklin" userId="abca051b28653316" providerId="LiveId" clId="{4B183F91-B9DE-4827-8412-C10CDEC25922}" dt="2021-08-06T02:17:40.585" v="217"/>
          <ac:picMkLst>
            <pc:docMk/>
            <pc:sldMk cId="1171786580" sldId="272"/>
            <ac:picMk id="197" creationId="{E729AA66-E40A-4FD9-A661-12C9C527C33C}"/>
          </ac:picMkLst>
        </pc:picChg>
        <pc:picChg chg="mod">
          <ac:chgData name="john franklin" userId="abca051b28653316" providerId="LiveId" clId="{4B183F91-B9DE-4827-8412-C10CDEC25922}" dt="2021-08-06T02:17:40.585" v="217"/>
          <ac:picMkLst>
            <pc:docMk/>
            <pc:sldMk cId="1171786580" sldId="272"/>
            <ac:picMk id="198" creationId="{F5996951-6045-4FB2-939A-E397111FC81C}"/>
          </ac:picMkLst>
        </pc:picChg>
        <pc:picChg chg="mod">
          <ac:chgData name="john franklin" userId="abca051b28653316" providerId="LiveId" clId="{4B183F91-B9DE-4827-8412-C10CDEC25922}" dt="2021-08-06T02:17:40.585" v="217"/>
          <ac:picMkLst>
            <pc:docMk/>
            <pc:sldMk cId="1171786580" sldId="272"/>
            <ac:picMk id="199" creationId="{19BC959C-CA5E-4EB8-AC1F-48EFBC00C20E}"/>
          </ac:picMkLst>
        </pc:picChg>
        <pc:picChg chg="mod">
          <ac:chgData name="john franklin" userId="abca051b28653316" providerId="LiveId" clId="{4B183F91-B9DE-4827-8412-C10CDEC25922}" dt="2021-08-06T02:17:40.585" v="217"/>
          <ac:picMkLst>
            <pc:docMk/>
            <pc:sldMk cId="1171786580" sldId="272"/>
            <ac:picMk id="202" creationId="{50882055-7EEF-4455-A810-C95704611D2D}"/>
          </ac:picMkLst>
        </pc:picChg>
        <pc:picChg chg="mod">
          <ac:chgData name="john franklin" userId="abca051b28653316" providerId="LiveId" clId="{4B183F91-B9DE-4827-8412-C10CDEC25922}" dt="2021-08-06T02:17:40.585" v="217"/>
          <ac:picMkLst>
            <pc:docMk/>
            <pc:sldMk cId="1171786580" sldId="272"/>
            <ac:picMk id="203" creationId="{7D88FC4C-CBC7-43D8-8970-456E36B1A500}"/>
          </ac:picMkLst>
        </pc:picChg>
        <pc:picChg chg="mod">
          <ac:chgData name="john franklin" userId="abca051b28653316" providerId="LiveId" clId="{4B183F91-B9DE-4827-8412-C10CDEC25922}" dt="2021-08-06T02:17:40.585" v="217"/>
          <ac:picMkLst>
            <pc:docMk/>
            <pc:sldMk cId="1171786580" sldId="272"/>
            <ac:picMk id="204" creationId="{E21729DC-EA87-41E2-8196-4AE8D1F0B6E8}"/>
          </ac:picMkLst>
        </pc:picChg>
        <pc:picChg chg="mod">
          <ac:chgData name="john franklin" userId="abca051b28653316" providerId="LiveId" clId="{4B183F91-B9DE-4827-8412-C10CDEC25922}" dt="2021-08-06T02:17:40.585" v="217"/>
          <ac:picMkLst>
            <pc:docMk/>
            <pc:sldMk cId="1171786580" sldId="272"/>
            <ac:picMk id="205" creationId="{42643DC8-4006-4967-BD7F-1F7843D30C32}"/>
          </ac:picMkLst>
        </pc:picChg>
        <pc:picChg chg="mod">
          <ac:chgData name="john franklin" userId="abca051b28653316" providerId="LiveId" clId="{4B183F91-B9DE-4827-8412-C10CDEC25922}" dt="2021-08-06T02:17:40.585" v="217"/>
          <ac:picMkLst>
            <pc:docMk/>
            <pc:sldMk cId="1171786580" sldId="272"/>
            <ac:picMk id="206" creationId="{2AA02790-7A74-4E97-A483-3186B4FB01C5}"/>
          </ac:picMkLst>
        </pc:picChg>
        <pc:picChg chg="mod">
          <ac:chgData name="john franklin" userId="abca051b28653316" providerId="LiveId" clId="{4B183F91-B9DE-4827-8412-C10CDEC25922}" dt="2021-08-06T02:17:40.585" v="217"/>
          <ac:picMkLst>
            <pc:docMk/>
            <pc:sldMk cId="1171786580" sldId="272"/>
            <ac:picMk id="207" creationId="{BBABFEC5-6E91-4E58-BF1D-1705305F0A57}"/>
          </ac:picMkLst>
        </pc:picChg>
        <pc:picChg chg="mod">
          <ac:chgData name="john franklin" userId="abca051b28653316" providerId="LiveId" clId="{4B183F91-B9DE-4827-8412-C10CDEC25922}" dt="2021-08-06T02:17:40.585" v="217"/>
          <ac:picMkLst>
            <pc:docMk/>
            <pc:sldMk cId="1171786580" sldId="272"/>
            <ac:picMk id="208" creationId="{2DEF2F4C-33EA-4E7E-B14A-0074998D2ABD}"/>
          </ac:picMkLst>
        </pc:picChg>
        <pc:picChg chg="mod">
          <ac:chgData name="john franklin" userId="abca051b28653316" providerId="LiveId" clId="{4B183F91-B9DE-4827-8412-C10CDEC25922}" dt="2021-08-06T02:17:40.585" v="217"/>
          <ac:picMkLst>
            <pc:docMk/>
            <pc:sldMk cId="1171786580" sldId="272"/>
            <ac:picMk id="209" creationId="{A9C5B4DC-DBE0-4A51-830C-5DD59A0E22AF}"/>
          </ac:picMkLst>
        </pc:picChg>
        <pc:picChg chg="mod">
          <ac:chgData name="john franklin" userId="abca051b28653316" providerId="LiveId" clId="{4B183F91-B9DE-4827-8412-C10CDEC25922}" dt="2021-08-06T02:17:40.585" v="217"/>
          <ac:picMkLst>
            <pc:docMk/>
            <pc:sldMk cId="1171786580" sldId="272"/>
            <ac:picMk id="210" creationId="{7F32A979-19B2-4832-B445-473E2CDF3F18}"/>
          </ac:picMkLst>
        </pc:picChg>
      </pc:sldChg>
      <pc:sldChg chg="modSp mod ord">
        <pc:chgData name="john franklin" userId="abca051b28653316" providerId="LiveId" clId="{4B183F91-B9DE-4827-8412-C10CDEC25922}" dt="2021-08-14T13:12:13.425" v="3358"/>
        <pc:sldMkLst>
          <pc:docMk/>
          <pc:sldMk cId="831742991" sldId="273"/>
        </pc:sldMkLst>
        <pc:grpChg chg="mod">
          <ac:chgData name="john franklin" userId="abca051b28653316" providerId="LiveId" clId="{4B183F91-B9DE-4827-8412-C10CDEC25922}" dt="2021-08-14T13:11:53.287" v="3352" actId="1076"/>
          <ac:grpSpMkLst>
            <pc:docMk/>
            <pc:sldMk cId="831742991" sldId="273"/>
            <ac:grpSpMk id="7" creationId="{281BC9EB-72F2-2B42-9D64-EF6EFD8C2A24}"/>
          </ac:grpSpMkLst>
        </pc:grpChg>
      </pc:sldChg>
      <pc:sldChg chg="modSp mod">
        <pc:chgData name="john franklin" userId="abca051b28653316" providerId="LiveId" clId="{4B183F91-B9DE-4827-8412-C10CDEC25922}" dt="2021-08-14T13:22:21.972" v="3454" actId="20577"/>
        <pc:sldMkLst>
          <pc:docMk/>
          <pc:sldMk cId="3681954076" sldId="274"/>
        </pc:sldMkLst>
        <pc:spChg chg="mod">
          <ac:chgData name="john franklin" userId="abca051b28653316" providerId="LiveId" clId="{4B183F91-B9DE-4827-8412-C10CDEC25922}" dt="2021-08-06T02:33:33.681" v="697" actId="1076"/>
          <ac:spMkLst>
            <pc:docMk/>
            <pc:sldMk cId="3681954076" sldId="274"/>
            <ac:spMk id="10" creationId="{00000000-0000-0000-0000-000000000000}"/>
          </ac:spMkLst>
        </pc:spChg>
        <pc:spChg chg="mod">
          <ac:chgData name="john franklin" userId="abca051b28653316" providerId="LiveId" clId="{4B183F91-B9DE-4827-8412-C10CDEC25922}" dt="2021-08-12T11:55:21.309" v="1709" actId="14100"/>
          <ac:spMkLst>
            <pc:docMk/>
            <pc:sldMk cId="3681954076" sldId="274"/>
            <ac:spMk id="13" creationId="{5E528215-84D7-CA4D-8870-763FC00CF3FB}"/>
          </ac:spMkLst>
        </pc:spChg>
        <pc:spChg chg="mod">
          <ac:chgData name="john franklin" userId="abca051b28653316" providerId="LiveId" clId="{4B183F91-B9DE-4827-8412-C10CDEC25922}" dt="2021-08-12T11:51:33.143" v="1706" actId="20577"/>
          <ac:spMkLst>
            <pc:docMk/>
            <pc:sldMk cId="3681954076" sldId="274"/>
            <ac:spMk id="14" creationId="{00000000-0000-0000-0000-000000000000}"/>
          </ac:spMkLst>
        </pc:spChg>
        <pc:spChg chg="mod">
          <ac:chgData name="john franklin" userId="abca051b28653316" providerId="LiveId" clId="{4B183F91-B9DE-4827-8412-C10CDEC25922}" dt="2021-08-06T02:32:52.086" v="692" actId="1076"/>
          <ac:spMkLst>
            <pc:docMk/>
            <pc:sldMk cId="3681954076" sldId="274"/>
            <ac:spMk id="16" creationId="{00000000-0000-0000-0000-000000000000}"/>
          </ac:spMkLst>
        </pc:spChg>
        <pc:spChg chg="mod">
          <ac:chgData name="john franklin" userId="abca051b28653316" providerId="LiveId" clId="{4B183F91-B9DE-4827-8412-C10CDEC25922}" dt="2021-08-12T11:55:17.062" v="1708" actId="14100"/>
          <ac:spMkLst>
            <pc:docMk/>
            <pc:sldMk cId="3681954076" sldId="274"/>
            <ac:spMk id="17" creationId="{9211094B-5263-444D-A7AB-9FEAAEE5B38A}"/>
          </ac:spMkLst>
        </pc:spChg>
        <pc:spChg chg="mod">
          <ac:chgData name="john franklin" userId="abca051b28653316" providerId="LiveId" clId="{4B183F91-B9DE-4827-8412-C10CDEC25922}" dt="2021-08-06T02:34:05.408" v="699" actId="1076"/>
          <ac:spMkLst>
            <pc:docMk/>
            <pc:sldMk cId="3681954076" sldId="274"/>
            <ac:spMk id="20" creationId="{D29E2636-49D6-7744-9354-03935A64A0F1}"/>
          </ac:spMkLst>
        </pc:spChg>
        <pc:spChg chg="mod">
          <ac:chgData name="john franklin" userId="abca051b28653316" providerId="LiveId" clId="{4B183F91-B9DE-4827-8412-C10CDEC25922}" dt="2021-08-06T02:35:34.258" v="708" actId="1076"/>
          <ac:spMkLst>
            <pc:docMk/>
            <pc:sldMk cId="3681954076" sldId="274"/>
            <ac:spMk id="25" creationId="{FB9BE904-D3D4-4F46-AE2B-9A73081F52E2}"/>
          </ac:spMkLst>
        </pc:spChg>
        <pc:spChg chg="mod">
          <ac:chgData name="john franklin" userId="abca051b28653316" providerId="LiveId" clId="{4B183F91-B9DE-4827-8412-C10CDEC25922}" dt="2021-08-06T02:32:59.345" v="693" actId="1076"/>
          <ac:spMkLst>
            <pc:docMk/>
            <pc:sldMk cId="3681954076" sldId="274"/>
            <ac:spMk id="48" creationId="{00000000-0000-0000-0000-000000000000}"/>
          </ac:spMkLst>
        </pc:spChg>
        <pc:grpChg chg="mod">
          <ac:chgData name="john franklin" userId="abca051b28653316" providerId="LiveId" clId="{4B183F91-B9DE-4827-8412-C10CDEC25922}" dt="2021-08-06T02:35:05.636" v="704" actId="1076"/>
          <ac:grpSpMkLst>
            <pc:docMk/>
            <pc:sldMk cId="3681954076" sldId="274"/>
            <ac:grpSpMk id="7" creationId="{B8CB9EAF-A4A7-4318-B872-F2D1760BF081}"/>
          </ac:grpSpMkLst>
        </pc:grpChg>
        <pc:graphicFrameChg chg="mod modGraphic">
          <ac:chgData name="john franklin" userId="abca051b28653316" providerId="LiveId" clId="{4B183F91-B9DE-4827-8412-C10CDEC25922}" dt="2021-08-14T13:22:21.972" v="3454" actId="20577"/>
          <ac:graphicFrameMkLst>
            <pc:docMk/>
            <pc:sldMk cId="3681954076" sldId="274"/>
            <ac:graphicFrameMk id="30" creationId="{6AA85E21-673C-4AB1-BB10-12A6090252CD}"/>
          </ac:graphicFrameMkLst>
        </pc:graphicFrameChg>
        <pc:picChg chg="mod">
          <ac:chgData name="john franklin" userId="abca051b28653316" providerId="LiveId" clId="{4B183F91-B9DE-4827-8412-C10CDEC25922}" dt="2021-08-12T02:22:53.128" v="1509" actId="1076"/>
          <ac:picMkLst>
            <pc:docMk/>
            <pc:sldMk cId="3681954076" sldId="274"/>
            <ac:picMk id="21" creationId="{3BCED44C-CED5-40CC-BF49-C9B61ACFAC0E}"/>
          </ac:picMkLst>
        </pc:picChg>
        <pc:picChg chg="mod">
          <ac:chgData name="john franklin" userId="abca051b28653316" providerId="LiveId" clId="{4B183F91-B9DE-4827-8412-C10CDEC25922}" dt="2021-08-06T02:35:29.635" v="707" actId="1076"/>
          <ac:picMkLst>
            <pc:docMk/>
            <pc:sldMk cId="3681954076" sldId="274"/>
            <ac:picMk id="28" creationId="{7F3932AC-F775-4D65-B5D3-8A4FD18B33F1}"/>
          </ac:picMkLst>
        </pc:picChg>
      </pc:sldChg>
      <pc:sldChg chg="addSp delSp modSp del mod">
        <pc:chgData name="john franklin" userId="abca051b28653316" providerId="LiveId" clId="{4B183F91-B9DE-4827-8412-C10CDEC25922}" dt="2021-08-14T13:18:49.372" v="3423" actId="2696"/>
        <pc:sldMkLst>
          <pc:docMk/>
          <pc:sldMk cId="958641052" sldId="275"/>
        </pc:sldMkLst>
        <pc:spChg chg="add del mod ord topLvl">
          <ac:chgData name="john franklin" userId="abca051b28653316" providerId="LiveId" clId="{4B183F91-B9DE-4827-8412-C10CDEC25922}" dt="2021-08-14T13:17:56.175" v="3416" actId="21"/>
          <ac:spMkLst>
            <pc:docMk/>
            <pc:sldMk cId="958641052" sldId="275"/>
            <ac:spMk id="2" creationId="{65C651DD-E3FB-474E-9738-8436A3EBBC56}"/>
          </ac:spMkLst>
        </pc:spChg>
        <pc:spChg chg="mod">
          <ac:chgData name="john franklin" userId="abca051b28653316" providerId="LiveId" clId="{4B183F91-B9DE-4827-8412-C10CDEC25922}" dt="2021-08-12T12:13:41.901" v="1753" actId="14100"/>
          <ac:spMkLst>
            <pc:docMk/>
            <pc:sldMk cId="958641052" sldId="275"/>
            <ac:spMk id="11" creationId="{6D93D6AF-8EEC-4064-9CDD-E57FABE7DDF9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13" creationId="{95C3DC75-DA62-4340-B680-E4F81950CD3C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14" creationId="{EA4924EF-87DE-47FA-9749-994A68B71D52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15" creationId="{ABC87046-B89D-45DA-BD58-82EE0ED5C8DF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16" creationId="{5739D0FE-6FD4-4AF8-9CE5-E2C368995E82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17" creationId="{0C0BBA8D-E809-42F0-BE9B-DDECAA660826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18" creationId="{35764C68-C68D-407E-99F2-8E00359B26AF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19" creationId="{C2E55A09-A7AF-4B9E-B49E-8A88758BA731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20" creationId="{0FF640BB-D02B-4649-BDE4-B4B379466771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21" creationId="{C67E8400-0E9A-43AC-9D12-2227713BA78D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22" creationId="{78ED5020-8D7F-4F11-AA82-EEECC8C0828F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23" creationId="{6BF46C14-E3D7-47E9-9AB3-1FEB4E406012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24" creationId="{CA8DC691-3072-4510-B1AB-9350AB7A13EE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25" creationId="{254C5ED4-194D-40D2-992A-E43EFFA83151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26" creationId="{E892B3FE-10D6-4D3E-8CEC-0374EFBC0F2C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27" creationId="{C25DD57F-EE7D-422E-87F5-6F14634D7A9D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28" creationId="{DFF401D6-0056-4097-9383-FF559FAED932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29" creationId="{F0474486-0420-4659-827D-F406E9FC416E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30" creationId="{6DD316CA-F007-4B0D-96C7-FFE1E7D154F9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33" creationId="{F4E4B6F2-7CA3-47C3-B562-E0B5BBA8D946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35" creationId="{0BA08F73-1C9F-4BCB-B42E-17495D99AA26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38" creationId="{DB7CBB87-FDC2-4CB5-BDAC-382643FED1D9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39" creationId="{A64F2BC1-BFDD-4EE4-A961-AFA1E846C561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40" creationId="{750A1927-3353-4079-A5C5-BC2AABFA14E9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41" creationId="{FE7784CA-DF75-4953-9FC9-C2DF70AB9642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42" creationId="{86727F88-A370-4DA3-A0DC-385C86843E0C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46" creationId="{0B044CF0-31ED-4CDE-99CB-99E9FCA53AF9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47" creationId="{B601164F-CD55-4DC9-9E62-2F73AC2BE9A6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48" creationId="{F5A6256E-B7CF-4360-A51A-82C429B08AF2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49" creationId="{D77C810B-B622-4DF2-8B68-8C2EC7B7338D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50" creationId="{87187C54-1F88-4BB3-9D7F-FFEC0D6B85D0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51" creationId="{25D8CFA8-E52E-4C91-8439-469FECD56FE5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52" creationId="{0326E989-86FA-43A2-8927-4CF75E3101F7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53" creationId="{82A5B653-6897-434C-8B38-364930AFE816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54" creationId="{002ACE68-4F18-4DF2-A108-E7F59ECB2F9E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55" creationId="{4416D0B1-EBD1-4416-9715-F31FA048026C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56" creationId="{2467C3DC-58C7-4F22-99D9-56B28166EA57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57" creationId="{F7738DDA-E594-4DD5-AB29-91900A4142A6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58" creationId="{761B06FE-58E7-4C35-81D2-81FC41085DE2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59" creationId="{344F474D-3F61-4728-AF57-D84F5FDDD4C9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60" creationId="{8680E851-BDCA-4AF7-B694-0E6BC16C4246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61" creationId="{5C0E9101-BF81-49E3-968C-207D3685CB75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62" creationId="{27D80A0D-1EFC-4AD2-B758-28D106451DD8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63" creationId="{3D5F7054-9A80-42C2-BDCD-01F0B5BF0C6C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64" creationId="{6CCE2E58-8DFC-4C33-88DE-3D1E29A4A558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65" creationId="{089A1BF2-6D4E-4AD3-9EBF-D9998EBB3654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66" creationId="{E98C0791-84D9-4DF2-B93E-0F9A9607F315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67" creationId="{74D6AA57-12CD-4ECA-85A5-0D7873DE0636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68" creationId="{EF7FF31A-F7A8-4307-9921-1D541EEC28B9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69" creationId="{2A5FA535-D882-46D7-9835-E30188460F25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70" creationId="{D9C7050E-7233-45D3-AF50-6BEBEBA25587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71" creationId="{37FD9593-4D4D-4A9A-86EB-AFC055A74144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72" creationId="{653C9072-6FBC-43E4-BAE4-920A67C34E3B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73" creationId="{715B4EB7-4CF9-403B-916F-526C6D5F71C2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74" creationId="{794187DA-FAD8-4A11-BCF9-8C69E20529D1}"/>
          </ac:spMkLst>
        </pc:spChg>
        <pc:spChg chg="mod">
          <ac:chgData name="john franklin" userId="abca051b28653316" providerId="LiveId" clId="{4B183F91-B9DE-4827-8412-C10CDEC25922}" dt="2021-08-12T12:11:18.708" v="1723"/>
          <ac:spMkLst>
            <pc:docMk/>
            <pc:sldMk cId="958641052" sldId="275"/>
            <ac:spMk id="75" creationId="{86EB66BD-A4DB-4E95-8B94-B864A0A7361C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77" creationId="{B7D4824F-4AB5-46CF-96AB-2B965A5B7B96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78" creationId="{402504BE-C2B0-4BD8-B45A-0E8C63D19EFF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79" creationId="{DD1E1A2A-F44D-431D-9A26-AED4E079BE36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80" creationId="{6298B908-5F85-4590-9CF2-4B63A43F2AF3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81" creationId="{EADB8503-0488-4D28-AA26-A70A7FC8D4B8}"/>
          </ac:spMkLst>
        </pc:spChg>
        <pc:spChg chg="mod">
          <ac:chgData name="john franklin" userId="abca051b28653316" providerId="LiveId" clId="{4B183F91-B9DE-4827-8412-C10CDEC25922}" dt="2021-08-12T12:13:28.175" v="1751" actId="1076"/>
          <ac:spMkLst>
            <pc:docMk/>
            <pc:sldMk cId="958641052" sldId="275"/>
            <ac:spMk id="82" creationId="{A69C7D34-4702-4181-BAF6-8558B6FA0B28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83" creationId="{E2F4569C-DD35-4DDC-9F65-FFDC50C3048A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84" creationId="{A8994255-037A-4467-AF90-28AC9FB6B751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85" creationId="{C6BBB9BC-4AA1-4188-943F-4C981D5F7840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86" creationId="{BEF974E6-7870-42EF-866A-D3AB8A81550B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87" creationId="{1163D225-FD2C-4F08-9A57-5F7DB623195B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88" creationId="{5674E14A-62C2-49FD-89D8-498A5EC787F5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89" creationId="{7A397EE0-28B2-4E42-ABB5-8ACB1C6D3B54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90" creationId="{3B3535A6-E3F9-489E-9611-148A352246F2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91" creationId="{50A98415-11B0-4962-A0F0-1072A2222039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92" creationId="{184820A4-0A1F-481C-A96A-755305A05AC6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93" creationId="{34F3041B-C681-4AE2-95A7-AAB3FFB07B0D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94" creationId="{BC58884F-86B5-4CAD-A998-49739EB6CDEE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95" creationId="{94C9DFE1-2F1A-49F1-8E00-918CFBF3E71D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96" creationId="{8C7A968C-4FB4-4DE4-8BE8-109314103FDB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97" creationId="{BB7A2B75-B51F-4DAE-8153-E6CE7398229C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98" creationId="{5A433740-094E-48F2-A033-9F662AF1B6DB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99" creationId="{84BBE8B4-9AD4-4935-84FD-1ABDF062E749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00" creationId="{B517E5DD-66E5-4F56-947C-22ADF5DC8E61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01" creationId="{045398AF-4D41-47EA-89DD-1D91DA51E768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02" creationId="{F00F482C-24A0-43BA-836C-B9CB471C0F32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03" creationId="{605E6E87-380C-4D3E-994A-88A84C25B4C5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04" creationId="{3E8CE310-522D-44A7-A82B-78914B36FB23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05" creationId="{D74B0DEA-EFDB-4311-94ED-DEC968FDAF45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06" creationId="{505A2590-DBA0-4477-99F8-F67FE2E85649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07" creationId="{917EAED4-F647-471C-86AB-F1EE81CD0D3D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08" creationId="{94B192DF-7457-40E7-914A-58A26949B0CF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09" creationId="{33EFE41F-A762-4C4D-AD75-703A4465F6A0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10" creationId="{69CBE12D-6BED-493A-9368-3437D134D67B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11" creationId="{8CC1D8DD-F222-4948-8D87-D5B4B703FA6F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12" creationId="{6B4588AA-27B9-4D25-B077-96D15ED1EA4F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13" creationId="{51375343-4EBC-4D96-89A4-BDC4C1FCA057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14" creationId="{0B6775D4-44C7-42A0-BB81-FCD6C4705F67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15" creationId="{69CCF401-FC1E-4A1A-85F7-12A7545804DC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16" creationId="{DC8BC085-1539-4E3E-8477-F284C2DD5834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17" creationId="{E9E97725-60FE-49BC-B4F9-74AEB3A3638F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18" creationId="{A60EC27D-41F2-46FA-91B2-7468839B6F9B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19" creationId="{C8F1891A-7EDC-46D1-BF5A-9D71518ED080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20" creationId="{214D48CB-E95E-4BB9-AF84-6378FC1EB8DC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21" creationId="{920CA23B-C09D-47B4-AD1F-F67638305B70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22" creationId="{575A1404-99F0-4BCE-A4FC-58EDF4B33F1B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23" creationId="{7C6A82CB-C110-4506-9CEA-2F469C29A1A4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24" creationId="{BF099090-F834-4FB7-9A76-D94BCDB31DFC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25" creationId="{B3F1FE7C-574E-4172-9CD7-2F07C1DB34D0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26" creationId="{45A2FDDA-2B8A-44FE-AC09-806898BE682C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27" creationId="{E130A368-3791-4853-8743-1E1BF6ECE7A4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28" creationId="{129CB250-A793-4B01-897E-8EBE66CE5912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29" creationId="{47A3CEAB-D6A9-45F6-B2F4-27966E06CA78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30" creationId="{202ABF96-542C-4284-93E5-3EED03DDF0DD}"/>
          </ac:spMkLst>
        </pc:spChg>
        <pc:spChg chg="mod">
          <ac:chgData name="john franklin" userId="abca051b28653316" providerId="LiveId" clId="{4B183F91-B9DE-4827-8412-C10CDEC25922}" dt="2021-08-12T12:11:31.178" v="1725"/>
          <ac:spMkLst>
            <pc:docMk/>
            <pc:sldMk cId="958641052" sldId="275"/>
            <ac:spMk id="131" creationId="{C0E859EF-E549-4940-9868-A092CE714737}"/>
          </ac:spMkLst>
        </pc:spChg>
        <pc:grpChg chg="add del mod">
          <ac:chgData name="john franklin" userId="abca051b28653316" providerId="LiveId" clId="{4B183F91-B9DE-4827-8412-C10CDEC25922}" dt="2021-08-14T13:17:56.175" v="3416" actId="21"/>
          <ac:grpSpMkLst>
            <pc:docMk/>
            <pc:sldMk cId="958641052" sldId="275"/>
            <ac:grpSpMk id="3" creationId="{F06250EB-DA10-4BA8-A814-E74F3E2F6617}"/>
          </ac:grpSpMkLst>
        </pc:grpChg>
        <pc:grpChg chg="add del mod">
          <ac:chgData name="john franklin" userId="abca051b28653316" providerId="LiveId" clId="{4B183F91-B9DE-4827-8412-C10CDEC25922}" dt="2021-08-14T13:17:52.092" v="3415" actId="21"/>
          <ac:grpSpMkLst>
            <pc:docMk/>
            <pc:sldMk cId="958641052" sldId="275"/>
            <ac:grpSpMk id="10" creationId="{E6FF6267-92E8-4380-8305-3F1A2DE3606C}"/>
          </ac:grpSpMkLst>
        </pc:grpChg>
        <pc:grpChg chg="mod">
          <ac:chgData name="john franklin" userId="abca051b28653316" providerId="LiveId" clId="{4B183F91-B9DE-4827-8412-C10CDEC25922}" dt="2021-08-12T12:11:18.708" v="1723"/>
          <ac:grpSpMkLst>
            <pc:docMk/>
            <pc:sldMk cId="958641052" sldId="275"/>
            <ac:grpSpMk id="12" creationId="{A945A58F-A536-4F4E-9FCE-B21E47321EAC}"/>
          </ac:grpSpMkLst>
        </pc:grpChg>
        <pc:grpChg chg="del">
          <ac:chgData name="john franklin" userId="abca051b28653316" providerId="LiveId" clId="{4B183F91-B9DE-4827-8412-C10CDEC25922}" dt="2021-08-14T13:18:27.254" v="3418" actId="21"/>
          <ac:grpSpMkLst>
            <pc:docMk/>
            <pc:sldMk cId="958641052" sldId="275"/>
            <ac:grpSpMk id="37" creationId="{E622C507-2718-A14C-A93C-3DBCBE8DC14B}"/>
          </ac:grpSpMkLst>
        </pc:grpChg>
        <pc:grpChg chg="add del mod topLvl">
          <ac:chgData name="john franklin" userId="abca051b28653316" providerId="LiveId" clId="{4B183F91-B9DE-4827-8412-C10CDEC25922}" dt="2021-08-14T13:17:59.478" v="3417" actId="21"/>
          <ac:grpSpMkLst>
            <pc:docMk/>
            <pc:sldMk cId="958641052" sldId="275"/>
            <ac:grpSpMk id="76" creationId="{9EA84AB5-94A3-46CC-9C86-AB3278A35003}"/>
          </ac:grpSpMkLst>
        </pc:grpChg>
        <pc:graphicFrameChg chg="del">
          <ac:chgData name="john franklin" userId="abca051b28653316" providerId="LiveId" clId="{4B183F91-B9DE-4827-8412-C10CDEC25922}" dt="2021-08-14T13:18:30.754" v="3419" actId="21"/>
          <ac:graphicFrameMkLst>
            <pc:docMk/>
            <pc:sldMk cId="958641052" sldId="275"/>
            <ac:graphicFrameMk id="36" creationId="{015132EE-5D41-DC44-957F-FDA00DCAAA1D}"/>
          </ac:graphicFrameMkLst>
        </pc:graphicFrameChg>
        <pc:picChg chg="add del mod">
          <ac:chgData name="john franklin" userId="abca051b28653316" providerId="LiveId" clId="{4B183F91-B9DE-4827-8412-C10CDEC25922}" dt="2021-08-14T13:18:34.568" v="3420" actId="21"/>
          <ac:picMkLst>
            <pc:docMk/>
            <pc:sldMk cId="958641052" sldId="275"/>
            <ac:picMk id="1026" creationId="{111BB9DF-BA56-4E49-9842-003C3A74E992}"/>
          </ac:picMkLst>
        </pc:picChg>
      </pc:sldChg>
      <pc:sldChg chg="addSp delSp modSp del mod">
        <pc:chgData name="john franklin" userId="abca051b28653316" providerId="LiveId" clId="{4B183F91-B9DE-4827-8412-C10CDEC25922}" dt="2021-08-14T13:19:17.835" v="3427" actId="2696"/>
        <pc:sldMkLst>
          <pc:docMk/>
          <pc:sldMk cId="828056507" sldId="276"/>
        </pc:sldMkLst>
        <pc:spChg chg="add mod">
          <ac:chgData name="john franklin" userId="abca051b28653316" providerId="LiveId" clId="{4B183F91-B9DE-4827-8412-C10CDEC25922}" dt="2021-08-14T13:19:05.012" v="3424" actId="21"/>
          <ac:spMkLst>
            <pc:docMk/>
            <pc:sldMk cId="828056507" sldId="276"/>
            <ac:spMk id="5" creationId="{AEEE66E3-0A60-4485-A67D-A706EFE43749}"/>
          </ac:spMkLst>
        </pc:spChg>
        <pc:graphicFrameChg chg="del modGraphic">
          <ac:chgData name="john franklin" userId="abca051b28653316" providerId="LiveId" clId="{4B183F91-B9DE-4827-8412-C10CDEC25922}" dt="2021-08-14T13:19:05.012" v="3424" actId="21"/>
          <ac:graphicFrameMkLst>
            <pc:docMk/>
            <pc:sldMk cId="828056507" sldId="276"/>
            <ac:graphicFrameMk id="4" creationId="{635C54B1-EACD-447E-BA5F-9DC2B674F890}"/>
          </ac:graphicFrameMkLst>
        </pc:graphicFrameChg>
      </pc:sldChg>
      <pc:sldChg chg="addSp delSp modSp mod ord modClrScheme modShow chgLayout">
        <pc:chgData name="john franklin" userId="abca051b28653316" providerId="LiveId" clId="{4B183F91-B9DE-4827-8412-C10CDEC25922}" dt="2021-08-14T13:20:58.901" v="3452" actId="729"/>
        <pc:sldMkLst>
          <pc:docMk/>
          <pc:sldMk cId="602158248" sldId="277"/>
        </pc:sldMkLst>
        <pc:spChg chg="del">
          <ac:chgData name="john franklin" userId="abca051b28653316" providerId="LiveId" clId="{4B183F91-B9DE-4827-8412-C10CDEC25922}" dt="2021-08-14T13:09:46.846" v="3334" actId="700"/>
          <ac:spMkLst>
            <pc:docMk/>
            <pc:sldMk cId="602158248" sldId="277"/>
            <ac:spMk id="2" creationId="{92DA8719-DC7E-4CC4-BEE3-63536E9B0DBC}"/>
          </ac:spMkLst>
        </pc:spChg>
        <pc:spChg chg="del">
          <ac:chgData name="john franklin" userId="abca051b28653316" providerId="LiveId" clId="{4B183F91-B9DE-4827-8412-C10CDEC25922}" dt="2021-08-14T13:09:46.846" v="3334" actId="700"/>
          <ac:spMkLst>
            <pc:docMk/>
            <pc:sldMk cId="602158248" sldId="277"/>
            <ac:spMk id="3" creationId="{B8EDDC23-FEEC-42C1-882F-1D2F0FA7CA40}"/>
          </ac:spMkLst>
        </pc:spChg>
        <pc:spChg chg="mod">
          <ac:chgData name="john franklin" userId="abca051b28653316" providerId="LiveId" clId="{4B183F91-B9DE-4827-8412-C10CDEC25922}" dt="2021-08-14T13:09:49.637" v="3335"/>
          <ac:spMkLst>
            <pc:docMk/>
            <pc:sldMk cId="602158248" sldId="277"/>
            <ac:spMk id="6" creationId="{8DF9AEED-9644-47C1-8C35-6583804B09C1}"/>
          </ac:spMkLst>
        </pc:spChg>
        <pc:spChg chg="mod">
          <ac:chgData name="john franklin" userId="abca051b28653316" providerId="LiveId" clId="{4B183F91-B9DE-4827-8412-C10CDEC25922}" dt="2021-08-14T13:11:04.177" v="3342"/>
          <ac:spMkLst>
            <pc:docMk/>
            <pc:sldMk cId="602158248" sldId="277"/>
            <ac:spMk id="10" creationId="{C99B5CA1-6025-4188-A3B5-19E76FA948CB}"/>
          </ac:spMkLst>
        </pc:spChg>
        <pc:spChg chg="mod">
          <ac:chgData name="john franklin" userId="abca051b28653316" providerId="LiveId" clId="{4B183F91-B9DE-4827-8412-C10CDEC25922}" dt="2021-08-14T13:11:04.177" v="3342"/>
          <ac:spMkLst>
            <pc:docMk/>
            <pc:sldMk cId="602158248" sldId="277"/>
            <ac:spMk id="23" creationId="{87847ED4-B0E5-4576-BD6E-AC8C2BB2A801}"/>
          </ac:spMkLst>
        </pc:spChg>
        <pc:spChg chg="mod">
          <ac:chgData name="john franklin" userId="abca051b28653316" providerId="LiveId" clId="{4B183F91-B9DE-4827-8412-C10CDEC25922}" dt="2021-08-14T13:11:04.177" v="3342"/>
          <ac:spMkLst>
            <pc:docMk/>
            <pc:sldMk cId="602158248" sldId="277"/>
            <ac:spMk id="25" creationId="{F35EB58A-578A-4D24-B85F-697D00D234AC}"/>
          </ac:spMkLst>
        </pc:spChg>
        <pc:spChg chg="mod">
          <ac:chgData name="john franklin" userId="abca051b28653316" providerId="LiveId" clId="{4B183F91-B9DE-4827-8412-C10CDEC25922}" dt="2021-08-14T13:11:04.177" v="3342"/>
          <ac:spMkLst>
            <pc:docMk/>
            <pc:sldMk cId="602158248" sldId="277"/>
            <ac:spMk id="27" creationId="{A3F25E9B-F77D-4239-9B86-AF3156AD4EFE}"/>
          </ac:spMkLst>
        </pc:spChg>
        <pc:spChg chg="mod">
          <ac:chgData name="john franklin" userId="abca051b28653316" providerId="LiveId" clId="{4B183F91-B9DE-4827-8412-C10CDEC25922}" dt="2021-08-14T13:11:04.177" v="3342"/>
          <ac:spMkLst>
            <pc:docMk/>
            <pc:sldMk cId="602158248" sldId="277"/>
            <ac:spMk id="29" creationId="{F0EB9D79-7CCD-4DBB-8FE6-C433E90457EC}"/>
          </ac:spMkLst>
        </pc:spChg>
        <pc:spChg chg="mod">
          <ac:chgData name="john franklin" userId="abca051b28653316" providerId="LiveId" clId="{4B183F91-B9DE-4827-8412-C10CDEC25922}" dt="2021-08-14T13:11:04.177" v="3342"/>
          <ac:spMkLst>
            <pc:docMk/>
            <pc:sldMk cId="602158248" sldId="277"/>
            <ac:spMk id="31" creationId="{CB05A335-2C2E-45F6-8F31-5254FEBF5A97}"/>
          </ac:spMkLst>
        </pc:spChg>
        <pc:spChg chg="mod">
          <ac:chgData name="john franklin" userId="abca051b28653316" providerId="LiveId" clId="{4B183F91-B9DE-4827-8412-C10CDEC25922}" dt="2021-08-14T13:11:04.177" v="3342"/>
          <ac:spMkLst>
            <pc:docMk/>
            <pc:sldMk cId="602158248" sldId="277"/>
            <ac:spMk id="33" creationId="{644C8D00-C5BD-4638-AC0A-52C0B1590AC0}"/>
          </ac:spMkLst>
        </pc:spChg>
        <pc:spChg chg="mod">
          <ac:chgData name="john franklin" userId="abca051b28653316" providerId="LiveId" clId="{4B183F91-B9DE-4827-8412-C10CDEC25922}" dt="2021-08-14T13:11:04.177" v="3342"/>
          <ac:spMkLst>
            <pc:docMk/>
            <pc:sldMk cId="602158248" sldId="277"/>
            <ac:spMk id="35" creationId="{783134B1-21D5-4E76-97F9-6A6C3EB7DA3C}"/>
          </ac:spMkLst>
        </pc:spChg>
        <pc:spChg chg="mod">
          <ac:chgData name="john franklin" userId="abca051b28653316" providerId="LiveId" clId="{4B183F91-B9DE-4827-8412-C10CDEC25922}" dt="2021-08-14T13:11:04.177" v="3342"/>
          <ac:spMkLst>
            <pc:docMk/>
            <pc:sldMk cId="602158248" sldId="277"/>
            <ac:spMk id="37" creationId="{101FCB2C-0CF8-49C7-A7A5-5EE123CDB3B9}"/>
          </ac:spMkLst>
        </pc:spChg>
        <pc:spChg chg="mod">
          <ac:chgData name="john franklin" userId="abca051b28653316" providerId="LiveId" clId="{4B183F91-B9DE-4827-8412-C10CDEC25922}" dt="2021-08-14T13:11:04.177" v="3342"/>
          <ac:spMkLst>
            <pc:docMk/>
            <pc:sldMk cId="602158248" sldId="277"/>
            <ac:spMk id="38" creationId="{DDCCB862-16D4-45B1-8AC5-CE675002B9C7}"/>
          </ac:spMkLst>
        </pc:spChg>
        <pc:spChg chg="mod">
          <ac:chgData name="john franklin" userId="abca051b28653316" providerId="LiveId" clId="{4B183F91-B9DE-4827-8412-C10CDEC25922}" dt="2021-08-14T13:11:04.177" v="3342"/>
          <ac:spMkLst>
            <pc:docMk/>
            <pc:sldMk cId="602158248" sldId="277"/>
            <ac:spMk id="41" creationId="{09C21504-E545-435C-946E-2674F5B2876E}"/>
          </ac:spMkLst>
        </pc:spChg>
        <pc:spChg chg="mod">
          <ac:chgData name="john franklin" userId="abca051b28653316" providerId="LiveId" clId="{4B183F91-B9DE-4827-8412-C10CDEC25922}" dt="2021-08-14T13:11:04.177" v="3342"/>
          <ac:spMkLst>
            <pc:docMk/>
            <pc:sldMk cId="602158248" sldId="277"/>
            <ac:spMk id="43" creationId="{7DA19B59-6D42-4D62-AEFB-E37C4FD0058B}"/>
          </ac:spMkLst>
        </pc:spChg>
        <pc:spChg chg="mod">
          <ac:chgData name="john franklin" userId="abca051b28653316" providerId="LiveId" clId="{4B183F91-B9DE-4827-8412-C10CDEC25922}" dt="2021-08-14T13:11:04.177" v="3342"/>
          <ac:spMkLst>
            <pc:docMk/>
            <pc:sldMk cId="602158248" sldId="277"/>
            <ac:spMk id="44" creationId="{9E9F91C7-6803-4C54-AF82-75F45E767509}"/>
          </ac:spMkLst>
        </pc:spChg>
        <pc:spChg chg="mod">
          <ac:chgData name="john franklin" userId="abca051b28653316" providerId="LiveId" clId="{4B183F91-B9DE-4827-8412-C10CDEC25922}" dt="2021-08-14T13:11:04.177" v="3342"/>
          <ac:spMkLst>
            <pc:docMk/>
            <pc:sldMk cId="602158248" sldId="277"/>
            <ac:spMk id="45" creationId="{CB49B84A-049A-4889-BF05-8D4FAAACADFF}"/>
          </ac:spMkLst>
        </pc:spChg>
        <pc:spChg chg="mod">
          <ac:chgData name="john franklin" userId="abca051b28653316" providerId="LiveId" clId="{4B183F91-B9DE-4827-8412-C10CDEC25922}" dt="2021-08-14T13:11:04.177" v="3342"/>
          <ac:spMkLst>
            <pc:docMk/>
            <pc:sldMk cId="602158248" sldId="277"/>
            <ac:spMk id="46" creationId="{814FA614-3C19-4632-B3CE-C39957C9DBCC}"/>
          </ac:spMkLst>
        </pc:spChg>
        <pc:spChg chg="mod">
          <ac:chgData name="john franklin" userId="abca051b28653316" providerId="LiveId" clId="{4B183F91-B9DE-4827-8412-C10CDEC25922}" dt="2021-08-14T13:11:04.177" v="3342"/>
          <ac:spMkLst>
            <pc:docMk/>
            <pc:sldMk cId="602158248" sldId="277"/>
            <ac:spMk id="47" creationId="{A1C33A27-21B4-4C99-8519-428FADF9C76C}"/>
          </ac:spMkLst>
        </pc:spChg>
        <pc:spChg chg="mod">
          <ac:chgData name="john franklin" userId="abca051b28653316" providerId="LiveId" clId="{4B183F91-B9DE-4827-8412-C10CDEC25922}" dt="2021-08-14T13:11:21.232" v="3347" actId="1076"/>
          <ac:spMkLst>
            <pc:docMk/>
            <pc:sldMk cId="602158248" sldId="277"/>
            <ac:spMk id="52" creationId="{4E1D879D-2FB6-448F-B28A-F6EB7181DF21}"/>
          </ac:spMkLst>
        </pc:spChg>
        <pc:spChg chg="mod">
          <ac:chgData name="john franklin" userId="abca051b28653316" providerId="LiveId" clId="{4B183F91-B9DE-4827-8412-C10CDEC25922}" dt="2021-08-14T13:11:04.177" v="3342"/>
          <ac:spMkLst>
            <pc:docMk/>
            <pc:sldMk cId="602158248" sldId="277"/>
            <ac:spMk id="54" creationId="{EFF05F06-0C42-463D-84B7-E201419315A8}"/>
          </ac:spMkLst>
        </pc:spChg>
        <pc:spChg chg="mod">
          <ac:chgData name="john franklin" userId="abca051b28653316" providerId="LiveId" clId="{4B183F91-B9DE-4827-8412-C10CDEC25922}" dt="2021-08-14T13:11:04.177" v="3342"/>
          <ac:spMkLst>
            <pc:docMk/>
            <pc:sldMk cId="602158248" sldId="277"/>
            <ac:spMk id="56" creationId="{C2E64E29-BA42-4972-90B1-4024FCCF93F4}"/>
          </ac:spMkLst>
        </pc:spChg>
        <pc:spChg chg="mod">
          <ac:chgData name="john franklin" userId="abca051b28653316" providerId="LiveId" clId="{4B183F91-B9DE-4827-8412-C10CDEC25922}" dt="2021-08-14T13:11:04.177" v="3342"/>
          <ac:spMkLst>
            <pc:docMk/>
            <pc:sldMk cId="602158248" sldId="277"/>
            <ac:spMk id="57" creationId="{FD07B7AD-3812-4FDF-ACAA-14F5D6AC7702}"/>
          </ac:spMkLst>
        </pc:spChg>
        <pc:spChg chg="mod">
          <ac:chgData name="john franklin" userId="abca051b28653316" providerId="LiveId" clId="{4B183F91-B9DE-4827-8412-C10CDEC25922}" dt="2021-08-14T13:11:04.177" v="3342"/>
          <ac:spMkLst>
            <pc:docMk/>
            <pc:sldMk cId="602158248" sldId="277"/>
            <ac:spMk id="58" creationId="{BDF83890-6FFF-43AA-ABCA-C827B012F979}"/>
          </ac:spMkLst>
        </pc:spChg>
        <pc:grpChg chg="add mod">
          <ac:chgData name="john franklin" userId="abca051b28653316" providerId="LiveId" clId="{4B183F91-B9DE-4827-8412-C10CDEC25922}" dt="2021-08-14T13:09:54.359" v="3336" actId="1076"/>
          <ac:grpSpMkLst>
            <pc:docMk/>
            <pc:sldMk cId="602158248" sldId="277"/>
            <ac:grpSpMk id="4" creationId="{A8A992DB-A4BD-475B-BAA7-A35FF981F84B}"/>
          </ac:grpSpMkLst>
        </pc:grpChg>
        <pc:grpChg chg="add del mod">
          <ac:chgData name="john franklin" userId="abca051b28653316" providerId="LiveId" clId="{4B183F91-B9DE-4827-8412-C10CDEC25922}" dt="2021-08-14T13:11:58.647" v="3353" actId="21"/>
          <ac:grpSpMkLst>
            <pc:docMk/>
            <pc:sldMk cId="602158248" sldId="277"/>
            <ac:grpSpMk id="8" creationId="{EB4AD723-E294-4341-BB94-854820257DA0}"/>
          </ac:grpSpMkLst>
        </pc:grpChg>
        <pc:grpChg chg="mod">
          <ac:chgData name="john franklin" userId="abca051b28653316" providerId="LiveId" clId="{4B183F91-B9DE-4827-8412-C10CDEC25922}" dt="2021-08-14T13:11:04.177" v="3342"/>
          <ac:grpSpMkLst>
            <pc:docMk/>
            <pc:sldMk cId="602158248" sldId="277"/>
            <ac:grpSpMk id="9" creationId="{B141B369-1FAB-4EC8-A647-83F8695E4D4C}"/>
          </ac:grpSpMkLst>
        </pc:grpChg>
        <pc:grpChg chg="mod">
          <ac:chgData name="john franklin" userId="abca051b28653316" providerId="LiveId" clId="{4B183F91-B9DE-4827-8412-C10CDEC25922}" dt="2021-08-14T13:11:04.177" v="3342"/>
          <ac:grpSpMkLst>
            <pc:docMk/>
            <pc:sldMk cId="602158248" sldId="277"/>
            <ac:grpSpMk id="12" creationId="{0A35B1E1-9936-421C-8D87-26D5E948AA20}"/>
          </ac:grpSpMkLst>
        </pc:grpChg>
        <pc:grpChg chg="mod">
          <ac:chgData name="john franklin" userId="abca051b28653316" providerId="LiveId" clId="{4B183F91-B9DE-4827-8412-C10CDEC25922}" dt="2021-08-14T13:11:04.177" v="3342"/>
          <ac:grpSpMkLst>
            <pc:docMk/>
            <pc:sldMk cId="602158248" sldId="277"/>
            <ac:grpSpMk id="14" creationId="{5E472537-CA6D-41F9-8BBF-FC52727A7064}"/>
          </ac:grpSpMkLst>
        </pc:grpChg>
        <pc:grpChg chg="mod">
          <ac:chgData name="john franklin" userId="abca051b28653316" providerId="LiveId" clId="{4B183F91-B9DE-4827-8412-C10CDEC25922}" dt="2021-08-14T13:11:04.177" v="3342"/>
          <ac:grpSpMkLst>
            <pc:docMk/>
            <pc:sldMk cId="602158248" sldId="277"/>
            <ac:grpSpMk id="15" creationId="{2AB0C647-9022-4841-8BEF-50509201C25F}"/>
          </ac:grpSpMkLst>
        </pc:grpChg>
        <pc:grpChg chg="mod">
          <ac:chgData name="john franklin" userId="abca051b28653316" providerId="LiveId" clId="{4B183F91-B9DE-4827-8412-C10CDEC25922}" dt="2021-08-14T13:11:04.177" v="3342"/>
          <ac:grpSpMkLst>
            <pc:docMk/>
            <pc:sldMk cId="602158248" sldId="277"/>
            <ac:grpSpMk id="18" creationId="{7C9200BA-E098-421F-A473-E236EFD6BAFF}"/>
          </ac:grpSpMkLst>
        </pc:grpChg>
        <pc:grpChg chg="mod">
          <ac:chgData name="john franklin" userId="abca051b28653316" providerId="LiveId" clId="{4B183F91-B9DE-4827-8412-C10CDEC25922}" dt="2021-08-14T13:11:04.177" v="3342"/>
          <ac:grpSpMkLst>
            <pc:docMk/>
            <pc:sldMk cId="602158248" sldId="277"/>
            <ac:grpSpMk id="21" creationId="{643AD83C-B3B3-40DF-B212-F4E14A03E561}"/>
          </ac:grpSpMkLst>
        </pc:grpChg>
        <pc:grpChg chg="mod">
          <ac:chgData name="john franklin" userId="abca051b28653316" providerId="LiveId" clId="{4B183F91-B9DE-4827-8412-C10CDEC25922}" dt="2021-08-14T13:11:04.177" v="3342"/>
          <ac:grpSpMkLst>
            <pc:docMk/>
            <pc:sldMk cId="602158248" sldId="277"/>
            <ac:grpSpMk id="32" creationId="{22FB1F62-41D3-4C6E-9A58-C458C28CA5D2}"/>
          </ac:grpSpMkLst>
        </pc:grpChg>
        <pc:grpChg chg="mod">
          <ac:chgData name="john franklin" userId="abca051b28653316" providerId="LiveId" clId="{4B183F91-B9DE-4827-8412-C10CDEC25922}" dt="2021-08-14T13:11:04.177" v="3342"/>
          <ac:grpSpMkLst>
            <pc:docMk/>
            <pc:sldMk cId="602158248" sldId="277"/>
            <ac:grpSpMk id="34" creationId="{9B71BDE8-74BA-41DB-92F7-015A1B759BBF}"/>
          </ac:grpSpMkLst>
        </pc:grpChg>
        <pc:grpChg chg="mod">
          <ac:chgData name="john franklin" userId="abca051b28653316" providerId="LiveId" clId="{4B183F91-B9DE-4827-8412-C10CDEC25922}" dt="2021-08-14T13:11:04.177" v="3342"/>
          <ac:grpSpMkLst>
            <pc:docMk/>
            <pc:sldMk cId="602158248" sldId="277"/>
            <ac:grpSpMk id="36" creationId="{5D5F6B0A-E727-44E5-8E81-46E01BE15242}"/>
          </ac:grpSpMkLst>
        </pc:grpChg>
        <pc:grpChg chg="mod">
          <ac:chgData name="john franklin" userId="abca051b28653316" providerId="LiveId" clId="{4B183F91-B9DE-4827-8412-C10CDEC25922}" dt="2021-08-14T13:11:04.177" v="3342"/>
          <ac:grpSpMkLst>
            <pc:docMk/>
            <pc:sldMk cId="602158248" sldId="277"/>
            <ac:grpSpMk id="39" creationId="{47963CA1-F237-4C61-8EB4-93C1F2F2A24D}"/>
          </ac:grpSpMkLst>
        </pc:grpChg>
        <pc:grpChg chg="mod">
          <ac:chgData name="john franklin" userId="abca051b28653316" providerId="LiveId" clId="{4B183F91-B9DE-4827-8412-C10CDEC25922}" dt="2021-08-14T13:11:04.177" v="3342"/>
          <ac:grpSpMkLst>
            <pc:docMk/>
            <pc:sldMk cId="602158248" sldId="277"/>
            <ac:grpSpMk id="40" creationId="{FD591A01-17E9-453C-A3E6-4A3582987F21}"/>
          </ac:grpSpMkLst>
        </pc:grpChg>
        <pc:grpChg chg="mod">
          <ac:chgData name="john franklin" userId="abca051b28653316" providerId="LiveId" clId="{4B183F91-B9DE-4827-8412-C10CDEC25922}" dt="2021-08-14T13:11:04.177" v="3342"/>
          <ac:grpSpMkLst>
            <pc:docMk/>
            <pc:sldMk cId="602158248" sldId="277"/>
            <ac:grpSpMk id="42" creationId="{17EFEC73-04D9-4BB5-871C-5B635E6F16D7}"/>
          </ac:grpSpMkLst>
        </pc:grpChg>
        <pc:grpChg chg="mod">
          <ac:chgData name="john franklin" userId="abca051b28653316" providerId="LiveId" clId="{4B183F91-B9DE-4827-8412-C10CDEC25922}" dt="2021-08-14T13:11:04.177" v="3342"/>
          <ac:grpSpMkLst>
            <pc:docMk/>
            <pc:sldMk cId="602158248" sldId="277"/>
            <ac:grpSpMk id="48" creationId="{628DB75A-6D7E-4515-B77E-09400E379AE3}"/>
          </ac:grpSpMkLst>
        </pc:grpChg>
        <pc:graphicFrameChg chg="add mod modGraphic">
          <ac:chgData name="john franklin" userId="abca051b28653316" providerId="LiveId" clId="{4B183F91-B9DE-4827-8412-C10CDEC25922}" dt="2021-08-14T13:12:51.306" v="3364" actId="1076"/>
          <ac:graphicFrameMkLst>
            <pc:docMk/>
            <pc:sldMk cId="602158248" sldId="277"/>
            <ac:graphicFrameMk id="59" creationId="{EB7835C2-6BAB-4BD2-BDC8-D443CE5DB0DE}"/>
          </ac:graphicFrameMkLst>
        </pc:graphicFrameChg>
        <pc:picChg chg="mod">
          <ac:chgData name="john franklin" userId="abca051b28653316" providerId="LiveId" clId="{4B183F91-B9DE-4827-8412-C10CDEC25922}" dt="2021-08-14T13:09:49.637" v="3335"/>
          <ac:picMkLst>
            <pc:docMk/>
            <pc:sldMk cId="602158248" sldId="277"/>
            <ac:picMk id="5" creationId="{55C869FE-78C1-4C8D-B95F-0B930A02F9AA}"/>
          </ac:picMkLst>
        </pc:picChg>
        <pc:picChg chg="add del mod">
          <ac:chgData name="john franklin" userId="abca051b28653316" providerId="LiveId" clId="{4B183F91-B9DE-4827-8412-C10CDEC25922}" dt="2021-08-14T13:12:02.916" v="3354" actId="21"/>
          <ac:picMkLst>
            <pc:docMk/>
            <pc:sldMk cId="602158248" sldId="277"/>
            <ac:picMk id="7" creationId="{3FCF74C6-4413-487A-B2B1-1FED7C343929}"/>
          </ac:picMkLst>
        </pc:picChg>
        <pc:picChg chg="mod">
          <ac:chgData name="john franklin" userId="abca051b28653316" providerId="LiveId" clId="{4B183F91-B9DE-4827-8412-C10CDEC25922}" dt="2021-08-14T13:11:04.177" v="3342"/>
          <ac:picMkLst>
            <pc:docMk/>
            <pc:sldMk cId="602158248" sldId="277"/>
            <ac:picMk id="11" creationId="{3F378D41-E91A-44B3-9F0B-741DCB9FB47F}"/>
          </ac:picMkLst>
        </pc:picChg>
        <pc:picChg chg="mod">
          <ac:chgData name="john franklin" userId="abca051b28653316" providerId="LiveId" clId="{4B183F91-B9DE-4827-8412-C10CDEC25922}" dt="2021-08-14T13:11:04.177" v="3342"/>
          <ac:picMkLst>
            <pc:docMk/>
            <pc:sldMk cId="602158248" sldId="277"/>
            <ac:picMk id="13" creationId="{E317CCA1-DCD1-4351-8652-B7F0115009F2}"/>
          </ac:picMkLst>
        </pc:picChg>
        <pc:picChg chg="mod">
          <ac:chgData name="john franklin" userId="abca051b28653316" providerId="LiveId" clId="{4B183F91-B9DE-4827-8412-C10CDEC25922}" dt="2021-08-14T13:11:04.177" v="3342"/>
          <ac:picMkLst>
            <pc:docMk/>
            <pc:sldMk cId="602158248" sldId="277"/>
            <ac:picMk id="16" creationId="{3BF17550-965B-480F-A3A4-E58CB961C2B8}"/>
          </ac:picMkLst>
        </pc:picChg>
        <pc:picChg chg="mod">
          <ac:chgData name="john franklin" userId="abca051b28653316" providerId="LiveId" clId="{4B183F91-B9DE-4827-8412-C10CDEC25922}" dt="2021-08-14T13:11:04.177" v="3342"/>
          <ac:picMkLst>
            <pc:docMk/>
            <pc:sldMk cId="602158248" sldId="277"/>
            <ac:picMk id="17" creationId="{41ED3242-D5A2-4845-B114-261032F5AF35}"/>
          </ac:picMkLst>
        </pc:picChg>
        <pc:picChg chg="mod">
          <ac:chgData name="john franklin" userId="abca051b28653316" providerId="LiveId" clId="{4B183F91-B9DE-4827-8412-C10CDEC25922}" dt="2021-08-14T13:11:04.177" v="3342"/>
          <ac:picMkLst>
            <pc:docMk/>
            <pc:sldMk cId="602158248" sldId="277"/>
            <ac:picMk id="19" creationId="{DB2F7720-FAF6-4210-AA2B-F65AA21ED701}"/>
          </ac:picMkLst>
        </pc:picChg>
        <pc:picChg chg="mod">
          <ac:chgData name="john franklin" userId="abca051b28653316" providerId="LiveId" clId="{4B183F91-B9DE-4827-8412-C10CDEC25922}" dt="2021-08-14T13:11:04.177" v="3342"/>
          <ac:picMkLst>
            <pc:docMk/>
            <pc:sldMk cId="602158248" sldId="277"/>
            <ac:picMk id="20" creationId="{5DADF450-00CA-415A-8293-6A52545B0761}"/>
          </ac:picMkLst>
        </pc:picChg>
        <pc:picChg chg="mod">
          <ac:chgData name="john franklin" userId="abca051b28653316" providerId="LiveId" clId="{4B183F91-B9DE-4827-8412-C10CDEC25922}" dt="2021-08-14T13:11:04.177" v="3342"/>
          <ac:picMkLst>
            <pc:docMk/>
            <pc:sldMk cId="602158248" sldId="277"/>
            <ac:picMk id="22" creationId="{8D5E480C-E28C-40CC-B18A-E8D001F9C4AC}"/>
          </ac:picMkLst>
        </pc:picChg>
        <pc:picChg chg="mod">
          <ac:chgData name="john franklin" userId="abca051b28653316" providerId="LiveId" clId="{4B183F91-B9DE-4827-8412-C10CDEC25922}" dt="2021-08-14T13:11:04.177" v="3342"/>
          <ac:picMkLst>
            <pc:docMk/>
            <pc:sldMk cId="602158248" sldId="277"/>
            <ac:picMk id="24" creationId="{FB50CA7F-BAFD-4ED4-9AA7-76EBEED2C410}"/>
          </ac:picMkLst>
        </pc:picChg>
        <pc:picChg chg="mod">
          <ac:chgData name="john franklin" userId="abca051b28653316" providerId="LiveId" clId="{4B183F91-B9DE-4827-8412-C10CDEC25922}" dt="2021-08-14T13:11:04.177" v="3342"/>
          <ac:picMkLst>
            <pc:docMk/>
            <pc:sldMk cId="602158248" sldId="277"/>
            <ac:picMk id="26" creationId="{5CC60398-DACB-410F-AC0E-305A70282054}"/>
          </ac:picMkLst>
        </pc:picChg>
        <pc:picChg chg="mod">
          <ac:chgData name="john franklin" userId="abca051b28653316" providerId="LiveId" clId="{4B183F91-B9DE-4827-8412-C10CDEC25922}" dt="2021-08-14T13:11:04.177" v="3342"/>
          <ac:picMkLst>
            <pc:docMk/>
            <pc:sldMk cId="602158248" sldId="277"/>
            <ac:picMk id="28" creationId="{1CFA385C-6131-4537-9668-6B96AC81C063}"/>
          </ac:picMkLst>
        </pc:picChg>
        <pc:picChg chg="mod">
          <ac:chgData name="john franklin" userId="abca051b28653316" providerId="LiveId" clId="{4B183F91-B9DE-4827-8412-C10CDEC25922}" dt="2021-08-14T13:11:04.177" v="3342"/>
          <ac:picMkLst>
            <pc:docMk/>
            <pc:sldMk cId="602158248" sldId="277"/>
            <ac:picMk id="30" creationId="{7ABD5AD5-6FE9-49B9-8B4A-43242EC8176D}"/>
          </ac:picMkLst>
        </pc:picChg>
        <pc:cxnChg chg="mod">
          <ac:chgData name="john franklin" userId="abca051b28653316" providerId="LiveId" clId="{4B183F91-B9DE-4827-8412-C10CDEC25922}" dt="2021-08-14T13:11:58.647" v="3353" actId="21"/>
          <ac:cxnSpMkLst>
            <pc:docMk/>
            <pc:sldMk cId="602158248" sldId="277"/>
            <ac:cxnSpMk id="49" creationId="{02BCFAB4-E373-498F-B5E5-8C200A48D295}"/>
          </ac:cxnSpMkLst>
        </pc:cxnChg>
        <pc:cxnChg chg="mod">
          <ac:chgData name="john franklin" userId="abca051b28653316" providerId="LiveId" clId="{4B183F91-B9DE-4827-8412-C10CDEC25922}" dt="2021-08-14T13:11:58.647" v="3353" actId="21"/>
          <ac:cxnSpMkLst>
            <pc:docMk/>
            <pc:sldMk cId="602158248" sldId="277"/>
            <ac:cxnSpMk id="50" creationId="{F2B1FED9-FECB-4D13-93B2-A1EC8102144A}"/>
          </ac:cxnSpMkLst>
        </pc:cxnChg>
        <pc:cxnChg chg="mod">
          <ac:chgData name="john franklin" userId="abca051b28653316" providerId="LiveId" clId="{4B183F91-B9DE-4827-8412-C10CDEC25922}" dt="2021-08-14T13:11:04.177" v="3342"/>
          <ac:cxnSpMkLst>
            <pc:docMk/>
            <pc:sldMk cId="602158248" sldId="277"/>
            <ac:cxnSpMk id="51" creationId="{C4DA02C9-3575-4094-BF62-A43477AC9265}"/>
          </ac:cxnSpMkLst>
        </pc:cxnChg>
        <pc:cxnChg chg="mod">
          <ac:chgData name="john franklin" userId="abca051b28653316" providerId="LiveId" clId="{4B183F91-B9DE-4827-8412-C10CDEC25922}" dt="2021-08-14T13:11:04.177" v="3342"/>
          <ac:cxnSpMkLst>
            <pc:docMk/>
            <pc:sldMk cId="602158248" sldId="277"/>
            <ac:cxnSpMk id="53" creationId="{425A353B-4641-46C3-A391-168DB05131A0}"/>
          </ac:cxnSpMkLst>
        </pc:cxnChg>
        <pc:cxnChg chg="mod">
          <ac:chgData name="john franklin" userId="abca051b28653316" providerId="LiveId" clId="{4B183F91-B9DE-4827-8412-C10CDEC25922}" dt="2021-08-14T13:11:04.177" v="3342"/>
          <ac:cxnSpMkLst>
            <pc:docMk/>
            <pc:sldMk cId="602158248" sldId="277"/>
            <ac:cxnSpMk id="55" creationId="{5A03ADA4-D16E-41D3-BDEB-0D857DB68B0A}"/>
          </ac:cxnSpMkLst>
        </pc:cxnChg>
      </pc:sldChg>
      <pc:sldChg chg="addSp delSp modSp del mod">
        <pc:chgData name="john franklin" userId="abca051b28653316" providerId="LiveId" clId="{4B183F91-B9DE-4827-8412-C10CDEC25922}" dt="2021-08-14T13:19:20.176" v="3428" actId="2696"/>
        <pc:sldMkLst>
          <pc:docMk/>
          <pc:sldMk cId="3119540780" sldId="278"/>
        </pc:sldMkLst>
        <pc:spChg chg="add del mod">
          <ac:chgData name="john franklin" userId="abca051b28653316" providerId="LiveId" clId="{4B183F91-B9DE-4827-8412-C10CDEC25922}" dt="2021-08-12T11:42:55.026" v="1612" actId="11529"/>
          <ac:spMkLst>
            <pc:docMk/>
            <pc:sldMk cId="3119540780" sldId="278"/>
            <ac:spMk id="2" creationId="{EC16AC10-110C-4FD8-8E67-0BDE05C3EBEF}"/>
          </ac:spMkLst>
        </pc:spChg>
        <pc:spChg chg="add del mod">
          <ac:chgData name="john franklin" userId="abca051b28653316" providerId="LiveId" clId="{4B183F91-B9DE-4827-8412-C10CDEC25922}" dt="2021-08-14T13:19:14.734" v="3426" actId="21"/>
          <ac:spMkLst>
            <pc:docMk/>
            <pc:sldMk cId="3119540780" sldId="278"/>
            <ac:spMk id="4" creationId="{9DF3126A-DB02-47F6-8DE9-412FF0269F22}"/>
          </ac:spMkLst>
        </pc:spChg>
        <pc:spChg chg="add del mod">
          <ac:chgData name="john franklin" userId="abca051b28653316" providerId="LiveId" clId="{4B183F91-B9DE-4827-8412-C10CDEC25922}" dt="2021-08-14T13:19:10.717" v="3425" actId="21"/>
          <ac:spMkLst>
            <pc:docMk/>
            <pc:sldMk cId="3119540780" sldId="278"/>
            <ac:spMk id="5" creationId="{801F9641-9F3A-40B7-B8BE-51B03CD1468E}"/>
          </ac:spMkLst>
        </pc:spChg>
        <pc:spChg chg="del">
          <ac:chgData name="john franklin" userId="abca051b28653316" providerId="LiveId" clId="{4B183F91-B9DE-4827-8412-C10CDEC25922}" dt="2021-08-12T00:19:46.235" v="908" actId="478"/>
          <ac:spMkLst>
            <pc:docMk/>
            <pc:sldMk cId="3119540780" sldId="278"/>
            <ac:spMk id="7" creationId="{DBBF0B84-1918-4051-8F64-F1331DBC8C19}"/>
          </ac:spMkLst>
        </pc:spChg>
        <pc:spChg chg="add del">
          <ac:chgData name="john franklin" userId="abca051b28653316" providerId="LiveId" clId="{4B183F91-B9DE-4827-8412-C10CDEC25922}" dt="2021-08-12T00:28:52.010" v="1341" actId="22"/>
          <ac:spMkLst>
            <pc:docMk/>
            <pc:sldMk cId="3119540780" sldId="278"/>
            <ac:spMk id="8" creationId="{4CD5194F-81FB-4F57-BD4E-B4321816D830}"/>
          </ac:spMkLst>
        </pc:spChg>
        <pc:spChg chg="del">
          <ac:chgData name="john franklin" userId="abca051b28653316" providerId="LiveId" clId="{4B183F91-B9DE-4827-8412-C10CDEC25922}" dt="2021-08-12T00:30:59.551" v="1343" actId="21"/>
          <ac:spMkLst>
            <pc:docMk/>
            <pc:sldMk cId="3119540780" sldId="278"/>
            <ac:spMk id="9" creationId="{5A4076EA-A5DD-482F-BC4A-E6347D4CC5DE}"/>
          </ac:spMkLst>
        </pc:spChg>
        <pc:spChg chg="add del mod">
          <ac:chgData name="john franklin" userId="abca051b28653316" providerId="LiveId" clId="{4B183F91-B9DE-4827-8412-C10CDEC25922}" dt="2021-08-12T11:41:36.205" v="1600" actId="21"/>
          <ac:spMkLst>
            <pc:docMk/>
            <pc:sldMk cId="3119540780" sldId="278"/>
            <ac:spMk id="10" creationId="{40EAA96C-D8CD-4FA0-9866-4C37A2DAAE0E}"/>
          </ac:spMkLst>
        </pc:spChg>
        <pc:graphicFrameChg chg="add del mod">
          <ac:chgData name="john franklin" userId="abca051b28653316" providerId="LiveId" clId="{4B183F91-B9DE-4827-8412-C10CDEC25922}" dt="2021-08-12T00:20:06.657" v="913"/>
          <ac:graphicFrameMkLst>
            <pc:docMk/>
            <pc:sldMk cId="3119540780" sldId="278"/>
            <ac:graphicFrameMk id="2" creationId="{4F1C5704-C4B5-4331-886D-C9C58CF548C2}"/>
          </ac:graphicFrameMkLst>
        </pc:graphicFrameChg>
      </pc:sldChg>
      <pc:sldChg chg="addSp delSp modSp new mod modClrScheme modShow chgLayout">
        <pc:chgData name="john franklin" userId="abca051b28653316" providerId="LiveId" clId="{4B183F91-B9DE-4827-8412-C10CDEC25922}" dt="2021-08-14T13:21:01.997" v="3453" actId="729"/>
        <pc:sldMkLst>
          <pc:docMk/>
          <pc:sldMk cId="3694624877" sldId="279"/>
        </pc:sldMkLst>
        <pc:spChg chg="del">
          <ac:chgData name="john franklin" userId="abca051b28653316" providerId="LiveId" clId="{4B183F91-B9DE-4827-8412-C10CDEC25922}" dt="2021-08-14T13:16:00.461" v="3399" actId="700"/>
          <ac:spMkLst>
            <pc:docMk/>
            <pc:sldMk cId="3694624877" sldId="279"/>
            <ac:spMk id="2" creationId="{6273CD38-289D-4439-AA76-150C8D636DC4}"/>
          </ac:spMkLst>
        </pc:spChg>
        <pc:spChg chg="del">
          <ac:chgData name="john franklin" userId="abca051b28653316" providerId="LiveId" clId="{4B183F91-B9DE-4827-8412-C10CDEC25922}" dt="2021-08-14T13:16:00.461" v="3399" actId="700"/>
          <ac:spMkLst>
            <pc:docMk/>
            <pc:sldMk cId="3694624877" sldId="279"/>
            <ac:spMk id="3" creationId="{FED4CC93-EA20-4635-919E-32940372FFAB}"/>
          </ac:spMkLst>
        </pc:spChg>
        <pc:spChg chg="add del mod">
          <ac:chgData name="john franklin" userId="abca051b28653316" providerId="LiveId" clId="{4B183F91-B9DE-4827-8412-C10CDEC25922}" dt="2021-08-14T13:16:03.004" v="3401"/>
          <ac:spMkLst>
            <pc:docMk/>
            <pc:sldMk cId="3694624877" sldId="279"/>
            <ac:spMk id="4" creationId="{7D2FFFDC-BC5B-4FAA-9FE4-AB75E390F95B}"/>
          </ac:spMkLst>
        </pc:spChg>
        <pc:spChg chg="mod">
          <ac:chgData name="john franklin" userId="abca051b28653316" providerId="LiveId" clId="{4B183F91-B9DE-4827-8412-C10CDEC25922}" dt="2021-08-14T13:16:13.435" v="3402"/>
          <ac:spMkLst>
            <pc:docMk/>
            <pc:sldMk cId="3694624877" sldId="279"/>
            <ac:spMk id="6" creationId="{B5D67C00-3089-4689-8265-001B5CF840AB}"/>
          </ac:spMkLst>
        </pc:spChg>
        <pc:spChg chg="mod">
          <ac:chgData name="john franklin" userId="abca051b28653316" providerId="LiveId" clId="{4B183F91-B9DE-4827-8412-C10CDEC25922}" dt="2021-08-14T13:16:13.435" v="3402"/>
          <ac:spMkLst>
            <pc:docMk/>
            <pc:sldMk cId="3694624877" sldId="279"/>
            <ac:spMk id="7" creationId="{1295B914-2D91-4047-9557-7234A36BD903}"/>
          </ac:spMkLst>
        </pc:spChg>
        <pc:spChg chg="mod">
          <ac:chgData name="john franklin" userId="abca051b28653316" providerId="LiveId" clId="{4B183F91-B9DE-4827-8412-C10CDEC25922}" dt="2021-08-14T13:16:13.435" v="3402"/>
          <ac:spMkLst>
            <pc:docMk/>
            <pc:sldMk cId="3694624877" sldId="279"/>
            <ac:spMk id="8" creationId="{BF5A3EB2-D7A2-412F-9345-B5A122DDC634}"/>
          </ac:spMkLst>
        </pc:spChg>
        <pc:spChg chg="mod">
          <ac:chgData name="john franklin" userId="abca051b28653316" providerId="LiveId" clId="{4B183F91-B9DE-4827-8412-C10CDEC25922}" dt="2021-08-14T13:16:13.435" v="3402"/>
          <ac:spMkLst>
            <pc:docMk/>
            <pc:sldMk cId="3694624877" sldId="279"/>
            <ac:spMk id="9" creationId="{83D0C7D5-BC51-4784-84BE-927BC8697AD8}"/>
          </ac:spMkLst>
        </pc:spChg>
        <pc:spChg chg="mod">
          <ac:chgData name="john franklin" userId="abca051b28653316" providerId="LiveId" clId="{4B183F91-B9DE-4827-8412-C10CDEC25922}" dt="2021-08-14T13:16:13.435" v="3402"/>
          <ac:spMkLst>
            <pc:docMk/>
            <pc:sldMk cId="3694624877" sldId="279"/>
            <ac:spMk id="12" creationId="{1B88F572-1B47-488E-B49D-59705EDCE673}"/>
          </ac:spMkLst>
        </pc:spChg>
        <pc:spChg chg="mod">
          <ac:chgData name="john franklin" userId="abca051b28653316" providerId="LiveId" clId="{4B183F91-B9DE-4827-8412-C10CDEC25922}" dt="2021-08-14T13:16:13.435" v="3402"/>
          <ac:spMkLst>
            <pc:docMk/>
            <pc:sldMk cId="3694624877" sldId="279"/>
            <ac:spMk id="13" creationId="{F1674C7A-BFDA-47C8-A9B1-86A224D7F743}"/>
          </ac:spMkLst>
        </pc:spChg>
        <pc:spChg chg="mod">
          <ac:chgData name="john franklin" userId="abca051b28653316" providerId="LiveId" clId="{4B183F91-B9DE-4827-8412-C10CDEC25922}" dt="2021-08-14T13:16:13.435" v="3402"/>
          <ac:spMkLst>
            <pc:docMk/>
            <pc:sldMk cId="3694624877" sldId="279"/>
            <ac:spMk id="26" creationId="{F4427F6C-A96F-4439-8444-310797FC0078}"/>
          </ac:spMkLst>
        </pc:spChg>
        <pc:spChg chg="mod">
          <ac:chgData name="john franklin" userId="abca051b28653316" providerId="LiveId" clId="{4B183F91-B9DE-4827-8412-C10CDEC25922}" dt="2021-08-14T13:16:13.435" v="3402"/>
          <ac:spMkLst>
            <pc:docMk/>
            <pc:sldMk cId="3694624877" sldId="279"/>
            <ac:spMk id="28" creationId="{AEEFEFE1-15D5-48A5-A47C-C0D1CF7B5C8B}"/>
          </ac:spMkLst>
        </pc:spChg>
        <pc:spChg chg="mod">
          <ac:chgData name="john franklin" userId="abca051b28653316" providerId="LiveId" clId="{4B183F91-B9DE-4827-8412-C10CDEC25922}" dt="2021-08-14T13:16:13.435" v="3402"/>
          <ac:spMkLst>
            <pc:docMk/>
            <pc:sldMk cId="3694624877" sldId="279"/>
            <ac:spMk id="29" creationId="{DF7E78F6-4071-4833-ADD9-79B9A3D03102}"/>
          </ac:spMkLst>
        </pc:spChg>
        <pc:spChg chg="mod">
          <ac:chgData name="john franklin" userId="abca051b28653316" providerId="LiveId" clId="{4B183F91-B9DE-4827-8412-C10CDEC25922}" dt="2021-08-14T13:16:13.435" v="3402"/>
          <ac:spMkLst>
            <pc:docMk/>
            <pc:sldMk cId="3694624877" sldId="279"/>
            <ac:spMk id="30" creationId="{848B65C7-BB4F-4B29-9D4F-94B505D7377C}"/>
          </ac:spMkLst>
        </pc:spChg>
        <pc:spChg chg="mod">
          <ac:chgData name="john franklin" userId="abca051b28653316" providerId="LiveId" clId="{4B183F91-B9DE-4827-8412-C10CDEC25922}" dt="2021-08-14T13:16:13.435" v="3402"/>
          <ac:spMkLst>
            <pc:docMk/>
            <pc:sldMk cId="3694624877" sldId="279"/>
            <ac:spMk id="31" creationId="{4601880B-5E39-42D2-B21D-A1040AD0BFBB}"/>
          </ac:spMkLst>
        </pc:spChg>
        <pc:spChg chg="mod">
          <ac:chgData name="john franklin" userId="abca051b28653316" providerId="LiveId" clId="{4B183F91-B9DE-4827-8412-C10CDEC25922}" dt="2021-08-14T13:16:13.435" v="3402"/>
          <ac:spMkLst>
            <pc:docMk/>
            <pc:sldMk cId="3694624877" sldId="279"/>
            <ac:spMk id="32" creationId="{02338655-2F13-4351-A0AF-950B208DB2D5}"/>
          </ac:spMkLst>
        </pc:spChg>
        <pc:spChg chg="mod">
          <ac:chgData name="john franklin" userId="abca051b28653316" providerId="LiveId" clId="{4B183F91-B9DE-4827-8412-C10CDEC25922}" dt="2021-08-14T13:16:13.435" v="3402"/>
          <ac:spMkLst>
            <pc:docMk/>
            <pc:sldMk cId="3694624877" sldId="279"/>
            <ac:spMk id="33" creationId="{ACE85A88-23AA-4B24-8949-70846EA92F8E}"/>
          </ac:spMkLst>
        </pc:spChg>
        <pc:spChg chg="mod">
          <ac:chgData name="john franklin" userId="abca051b28653316" providerId="LiveId" clId="{4B183F91-B9DE-4827-8412-C10CDEC25922}" dt="2021-08-14T13:16:13.435" v="3402"/>
          <ac:spMkLst>
            <pc:docMk/>
            <pc:sldMk cId="3694624877" sldId="279"/>
            <ac:spMk id="39" creationId="{FB90216F-561F-40FD-9DAB-55552A5A39FB}"/>
          </ac:spMkLst>
        </pc:spChg>
        <pc:spChg chg="mod">
          <ac:chgData name="john franklin" userId="abca051b28653316" providerId="LiveId" clId="{4B183F91-B9DE-4827-8412-C10CDEC25922}" dt="2021-08-14T13:16:54.919" v="3407"/>
          <ac:spMkLst>
            <pc:docMk/>
            <pc:sldMk cId="3694624877" sldId="279"/>
            <ac:spMk id="47" creationId="{F907A872-8045-4C06-95DE-BBDF666C4C4D}"/>
          </ac:spMkLst>
        </pc:spChg>
        <pc:spChg chg="mod">
          <ac:chgData name="john franklin" userId="abca051b28653316" providerId="LiveId" clId="{4B183F91-B9DE-4827-8412-C10CDEC25922}" dt="2021-08-14T13:16:54.919" v="3407"/>
          <ac:spMkLst>
            <pc:docMk/>
            <pc:sldMk cId="3694624877" sldId="279"/>
            <ac:spMk id="49" creationId="{0010E291-F04E-4E06-89B4-5A1280ADDE7C}"/>
          </ac:spMkLst>
        </pc:spChg>
        <pc:spChg chg="mod">
          <ac:chgData name="john franklin" userId="abca051b28653316" providerId="LiveId" clId="{4B183F91-B9DE-4827-8412-C10CDEC25922}" dt="2021-08-14T13:16:54.919" v="3407"/>
          <ac:spMkLst>
            <pc:docMk/>
            <pc:sldMk cId="3694624877" sldId="279"/>
            <ac:spMk id="50" creationId="{388C3F73-52AC-44BF-86A5-99C9C1C0BD61}"/>
          </ac:spMkLst>
        </pc:spChg>
        <pc:spChg chg="mod">
          <ac:chgData name="john franklin" userId="abca051b28653316" providerId="LiveId" clId="{4B183F91-B9DE-4827-8412-C10CDEC25922}" dt="2021-08-14T13:16:54.919" v="3407"/>
          <ac:spMkLst>
            <pc:docMk/>
            <pc:sldMk cId="3694624877" sldId="279"/>
            <ac:spMk id="51" creationId="{719DA8E7-930D-4594-9782-67044C4CF967}"/>
          </ac:spMkLst>
        </pc:spChg>
        <pc:spChg chg="mod">
          <ac:chgData name="john franklin" userId="abca051b28653316" providerId="LiveId" clId="{4B183F91-B9DE-4827-8412-C10CDEC25922}" dt="2021-08-14T13:16:54.919" v="3407"/>
          <ac:spMkLst>
            <pc:docMk/>
            <pc:sldMk cId="3694624877" sldId="279"/>
            <ac:spMk id="52" creationId="{BB6E4591-1117-44AE-9A8C-74DD92881A47}"/>
          </ac:spMkLst>
        </pc:spChg>
        <pc:spChg chg="mod">
          <ac:chgData name="john franklin" userId="abca051b28653316" providerId="LiveId" clId="{4B183F91-B9DE-4827-8412-C10CDEC25922}" dt="2021-08-14T13:16:54.919" v="3407"/>
          <ac:spMkLst>
            <pc:docMk/>
            <pc:sldMk cId="3694624877" sldId="279"/>
            <ac:spMk id="53" creationId="{A8BD3AD4-3C61-4D16-A514-AE5EB0A4303C}"/>
          </ac:spMkLst>
        </pc:spChg>
        <pc:grpChg chg="add mod">
          <ac:chgData name="john franklin" userId="abca051b28653316" providerId="LiveId" clId="{4B183F91-B9DE-4827-8412-C10CDEC25922}" dt="2021-08-14T13:16:20.168" v="3403" actId="1076"/>
          <ac:grpSpMkLst>
            <pc:docMk/>
            <pc:sldMk cId="3694624877" sldId="279"/>
            <ac:grpSpMk id="5" creationId="{8343AB47-E651-4795-9891-538B51F0BF40}"/>
          </ac:grpSpMkLst>
        </pc:grpChg>
        <pc:grpChg chg="mod">
          <ac:chgData name="john franklin" userId="abca051b28653316" providerId="LiveId" clId="{4B183F91-B9DE-4827-8412-C10CDEC25922}" dt="2021-08-14T13:16:13.435" v="3402"/>
          <ac:grpSpMkLst>
            <pc:docMk/>
            <pc:sldMk cId="3694624877" sldId="279"/>
            <ac:grpSpMk id="10" creationId="{F4359C6B-B06B-4807-A518-ED581525F0CE}"/>
          </ac:grpSpMkLst>
        </pc:grpChg>
        <pc:grpChg chg="mod">
          <ac:chgData name="john franklin" userId="abca051b28653316" providerId="LiveId" clId="{4B183F91-B9DE-4827-8412-C10CDEC25922}" dt="2021-08-14T13:16:13.435" v="3402"/>
          <ac:grpSpMkLst>
            <pc:docMk/>
            <pc:sldMk cId="3694624877" sldId="279"/>
            <ac:grpSpMk id="11" creationId="{443FB907-7967-46CF-806A-A48488BC136F}"/>
          </ac:grpSpMkLst>
        </pc:grpChg>
        <pc:grpChg chg="mod">
          <ac:chgData name="john franklin" userId="abca051b28653316" providerId="LiveId" clId="{4B183F91-B9DE-4827-8412-C10CDEC25922}" dt="2021-08-14T13:16:13.435" v="3402"/>
          <ac:grpSpMkLst>
            <pc:docMk/>
            <pc:sldMk cId="3694624877" sldId="279"/>
            <ac:grpSpMk id="27" creationId="{F5038203-C687-42D3-BC01-0F5E96DD13E3}"/>
          </ac:grpSpMkLst>
        </pc:grpChg>
        <pc:grpChg chg="add mod">
          <ac:chgData name="john franklin" userId="abca051b28653316" providerId="LiveId" clId="{4B183F91-B9DE-4827-8412-C10CDEC25922}" dt="2021-08-14T13:17:36.284" v="3411" actId="1076"/>
          <ac:grpSpMkLst>
            <pc:docMk/>
            <pc:sldMk cId="3694624877" sldId="279"/>
            <ac:grpSpMk id="46" creationId="{FDA31202-D07E-45CF-9F30-6715742A2BC7}"/>
          </ac:grpSpMkLst>
        </pc:grpChg>
        <pc:grpChg chg="mod">
          <ac:chgData name="john franklin" userId="abca051b28653316" providerId="LiveId" clId="{4B183F91-B9DE-4827-8412-C10CDEC25922}" dt="2021-08-14T13:16:54.919" v="3407"/>
          <ac:grpSpMkLst>
            <pc:docMk/>
            <pc:sldMk cId="3694624877" sldId="279"/>
            <ac:grpSpMk id="48" creationId="{BF6E24B1-4868-4841-B90F-9B75C6C2B610}"/>
          </ac:grpSpMkLst>
        </pc:grpChg>
        <pc:graphicFrameChg chg="add mod modGraphic">
          <ac:chgData name="john franklin" userId="abca051b28653316" providerId="LiveId" clId="{4B183F91-B9DE-4827-8412-C10CDEC25922}" dt="2021-08-14T13:17:42.918" v="3414" actId="1076"/>
          <ac:graphicFrameMkLst>
            <pc:docMk/>
            <pc:sldMk cId="3694624877" sldId="279"/>
            <ac:graphicFrameMk id="54" creationId="{27F45213-8698-4D94-B0AA-93B2AAE1023D}"/>
          </ac:graphicFrameMkLst>
        </pc:graphicFrameChg>
        <pc:picChg chg="mod">
          <ac:chgData name="john franklin" userId="abca051b28653316" providerId="LiveId" clId="{4B183F91-B9DE-4827-8412-C10CDEC25922}" dt="2021-08-14T13:16:13.435" v="3402"/>
          <ac:picMkLst>
            <pc:docMk/>
            <pc:sldMk cId="3694624877" sldId="279"/>
            <ac:picMk id="14" creationId="{3C59D15E-A7EB-48A3-AF39-27190CBBDE23}"/>
          </ac:picMkLst>
        </pc:picChg>
        <pc:picChg chg="mod">
          <ac:chgData name="john franklin" userId="abca051b28653316" providerId="LiveId" clId="{4B183F91-B9DE-4827-8412-C10CDEC25922}" dt="2021-08-14T13:16:13.435" v="3402"/>
          <ac:picMkLst>
            <pc:docMk/>
            <pc:sldMk cId="3694624877" sldId="279"/>
            <ac:picMk id="15" creationId="{DA212746-5C18-42BB-B638-0C2B1B712E07}"/>
          </ac:picMkLst>
        </pc:picChg>
        <pc:picChg chg="mod">
          <ac:chgData name="john franklin" userId="abca051b28653316" providerId="LiveId" clId="{4B183F91-B9DE-4827-8412-C10CDEC25922}" dt="2021-08-14T13:16:13.435" v="3402"/>
          <ac:picMkLst>
            <pc:docMk/>
            <pc:sldMk cId="3694624877" sldId="279"/>
            <ac:picMk id="16" creationId="{91CE9C41-65E0-4E6D-A785-5558AF0015C1}"/>
          </ac:picMkLst>
        </pc:picChg>
        <pc:picChg chg="mod">
          <ac:chgData name="john franklin" userId="abca051b28653316" providerId="LiveId" clId="{4B183F91-B9DE-4827-8412-C10CDEC25922}" dt="2021-08-14T13:16:13.435" v="3402"/>
          <ac:picMkLst>
            <pc:docMk/>
            <pc:sldMk cId="3694624877" sldId="279"/>
            <ac:picMk id="17" creationId="{F81CF584-7775-4294-9014-FC2610E8F5FC}"/>
          </ac:picMkLst>
        </pc:picChg>
        <pc:picChg chg="mod">
          <ac:chgData name="john franklin" userId="abca051b28653316" providerId="LiveId" clId="{4B183F91-B9DE-4827-8412-C10CDEC25922}" dt="2021-08-14T13:16:13.435" v="3402"/>
          <ac:picMkLst>
            <pc:docMk/>
            <pc:sldMk cId="3694624877" sldId="279"/>
            <ac:picMk id="18" creationId="{C049C8E3-0015-4574-A376-F69BD7690B29}"/>
          </ac:picMkLst>
        </pc:picChg>
        <pc:picChg chg="mod">
          <ac:chgData name="john franklin" userId="abca051b28653316" providerId="LiveId" clId="{4B183F91-B9DE-4827-8412-C10CDEC25922}" dt="2021-08-14T13:16:13.435" v="3402"/>
          <ac:picMkLst>
            <pc:docMk/>
            <pc:sldMk cId="3694624877" sldId="279"/>
            <ac:picMk id="19" creationId="{0F24840E-3124-4E30-9B54-68BEEA4B4EC9}"/>
          </ac:picMkLst>
        </pc:picChg>
        <pc:picChg chg="mod">
          <ac:chgData name="john franklin" userId="abca051b28653316" providerId="LiveId" clId="{4B183F91-B9DE-4827-8412-C10CDEC25922}" dt="2021-08-14T13:16:13.435" v="3402"/>
          <ac:picMkLst>
            <pc:docMk/>
            <pc:sldMk cId="3694624877" sldId="279"/>
            <ac:picMk id="20" creationId="{AB9FD489-3F2E-4882-8F7F-8F556E2FD4DB}"/>
          </ac:picMkLst>
        </pc:picChg>
        <pc:picChg chg="mod">
          <ac:chgData name="john franklin" userId="abca051b28653316" providerId="LiveId" clId="{4B183F91-B9DE-4827-8412-C10CDEC25922}" dt="2021-08-14T13:16:13.435" v="3402"/>
          <ac:picMkLst>
            <pc:docMk/>
            <pc:sldMk cId="3694624877" sldId="279"/>
            <ac:picMk id="21" creationId="{6C9584BB-7653-4331-B194-C1D35D46CDD2}"/>
          </ac:picMkLst>
        </pc:picChg>
        <pc:picChg chg="mod">
          <ac:chgData name="john franklin" userId="abca051b28653316" providerId="LiveId" clId="{4B183F91-B9DE-4827-8412-C10CDEC25922}" dt="2021-08-14T13:16:13.435" v="3402"/>
          <ac:picMkLst>
            <pc:docMk/>
            <pc:sldMk cId="3694624877" sldId="279"/>
            <ac:picMk id="22" creationId="{E36936FB-9434-4EF8-96CF-7E73280B550C}"/>
          </ac:picMkLst>
        </pc:picChg>
        <pc:picChg chg="mod">
          <ac:chgData name="john franklin" userId="abca051b28653316" providerId="LiveId" clId="{4B183F91-B9DE-4827-8412-C10CDEC25922}" dt="2021-08-14T13:16:13.435" v="3402"/>
          <ac:picMkLst>
            <pc:docMk/>
            <pc:sldMk cId="3694624877" sldId="279"/>
            <ac:picMk id="23" creationId="{B6FCF1E5-C8D6-495F-A1A4-32A702D92835}"/>
          </ac:picMkLst>
        </pc:picChg>
        <pc:picChg chg="mod">
          <ac:chgData name="john franklin" userId="abca051b28653316" providerId="LiveId" clId="{4B183F91-B9DE-4827-8412-C10CDEC25922}" dt="2021-08-14T13:16:13.435" v="3402"/>
          <ac:picMkLst>
            <pc:docMk/>
            <pc:sldMk cId="3694624877" sldId="279"/>
            <ac:picMk id="24" creationId="{B3338A8F-81AB-41AB-A863-389DF8B29EDD}"/>
          </ac:picMkLst>
        </pc:picChg>
        <pc:picChg chg="mod">
          <ac:chgData name="john franklin" userId="abca051b28653316" providerId="LiveId" clId="{4B183F91-B9DE-4827-8412-C10CDEC25922}" dt="2021-08-14T13:16:13.435" v="3402"/>
          <ac:picMkLst>
            <pc:docMk/>
            <pc:sldMk cId="3694624877" sldId="279"/>
            <ac:picMk id="25" creationId="{E601D779-B490-476C-9767-2A5194A2339D}"/>
          </ac:picMkLst>
        </pc:picChg>
        <pc:picChg chg="mod">
          <ac:chgData name="john franklin" userId="abca051b28653316" providerId="LiveId" clId="{4B183F91-B9DE-4827-8412-C10CDEC25922}" dt="2021-08-14T13:16:13.435" v="3402"/>
          <ac:picMkLst>
            <pc:docMk/>
            <pc:sldMk cId="3694624877" sldId="279"/>
            <ac:picMk id="34" creationId="{3F7F0326-8B96-4377-8A35-F3957E8B311B}"/>
          </ac:picMkLst>
        </pc:picChg>
        <pc:picChg chg="mod">
          <ac:chgData name="john franklin" userId="abca051b28653316" providerId="LiveId" clId="{4B183F91-B9DE-4827-8412-C10CDEC25922}" dt="2021-08-14T13:16:13.435" v="3402"/>
          <ac:picMkLst>
            <pc:docMk/>
            <pc:sldMk cId="3694624877" sldId="279"/>
            <ac:picMk id="35" creationId="{9BC9E8BF-7669-4BE5-A1C6-0782BF45C464}"/>
          </ac:picMkLst>
        </pc:picChg>
        <pc:picChg chg="mod">
          <ac:chgData name="john franklin" userId="abca051b28653316" providerId="LiveId" clId="{4B183F91-B9DE-4827-8412-C10CDEC25922}" dt="2021-08-14T13:16:13.435" v="3402"/>
          <ac:picMkLst>
            <pc:docMk/>
            <pc:sldMk cId="3694624877" sldId="279"/>
            <ac:picMk id="36" creationId="{C43E3022-B6A7-4985-B935-783B9B155583}"/>
          </ac:picMkLst>
        </pc:picChg>
        <pc:picChg chg="mod">
          <ac:chgData name="john franklin" userId="abca051b28653316" providerId="LiveId" clId="{4B183F91-B9DE-4827-8412-C10CDEC25922}" dt="2021-08-14T13:16:13.435" v="3402"/>
          <ac:picMkLst>
            <pc:docMk/>
            <pc:sldMk cId="3694624877" sldId="279"/>
            <ac:picMk id="37" creationId="{0A0D270A-484E-41A5-9BE3-89D4F20F8615}"/>
          </ac:picMkLst>
        </pc:picChg>
        <pc:picChg chg="mod">
          <ac:chgData name="john franklin" userId="abca051b28653316" providerId="LiveId" clId="{4B183F91-B9DE-4827-8412-C10CDEC25922}" dt="2021-08-14T13:16:13.435" v="3402"/>
          <ac:picMkLst>
            <pc:docMk/>
            <pc:sldMk cId="3694624877" sldId="279"/>
            <ac:picMk id="38" creationId="{B11AA378-DF46-425B-9D76-AF1EEA71C7BE}"/>
          </ac:picMkLst>
        </pc:picChg>
        <pc:picChg chg="mod">
          <ac:chgData name="john franklin" userId="abca051b28653316" providerId="LiveId" clId="{4B183F91-B9DE-4827-8412-C10CDEC25922}" dt="2021-08-14T13:16:13.435" v="3402"/>
          <ac:picMkLst>
            <pc:docMk/>
            <pc:sldMk cId="3694624877" sldId="279"/>
            <ac:picMk id="40" creationId="{CAD9431E-FA59-4EF9-864D-A1D852D1AC05}"/>
          </ac:picMkLst>
        </pc:picChg>
        <pc:picChg chg="mod">
          <ac:chgData name="john franklin" userId="abca051b28653316" providerId="LiveId" clId="{4B183F91-B9DE-4827-8412-C10CDEC25922}" dt="2021-08-14T13:16:13.435" v="3402"/>
          <ac:picMkLst>
            <pc:docMk/>
            <pc:sldMk cId="3694624877" sldId="279"/>
            <ac:picMk id="41" creationId="{2288830D-D72D-4950-B601-9B01C7F57210}"/>
          </ac:picMkLst>
        </pc:picChg>
        <pc:picChg chg="mod">
          <ac:chgData name="john franklin" userId="abca051b28653316" providerId="LiveId" clId="{4B183F91-B9DE-4827-8412-C10CDEC25922}" dt="2021-08-14T13:16:13.435" v="3402"/>
          <ac:picMkLst>
            <pc:docMk/>
            <pc:sldMk cId="3694624877" sldId="279"/>
            <ac:picMk id="42" creationId="{5B6F0650-BBB7-46EC-8ED0-B1390DCD64B5}"/>
          </ac:picMkLst>
        </pc:picChg>
        <pc:picChg chg="mod">
          <ac:chgData name="john franklin" userId="abca051b28653316" providerId="LiveId" clId="{4B183F91-B9DE-4827-8412-C10CDEC25922}" dt="2021-08-14T13:16:13.435" v="3402"/>
          <ac:picMkLst>
            <pc:docMk/>
            <pc:sldMk cId="3694624877" sldId="279"/>
            <ac:picMk id="43" creationId="{9045F72C-19A3-43A2-8088-B1C11248E37C}"/>
          </ac:picMkLst>
        </pc:picChg>
        <pc:picChg chg="mod">
          <ac:chgData name="john franklin" userId="abca051b28653316" providerId="LiveId" clId="{4B183F91-B9DE-4827-8412-C10CDEC25922}" dt="2021-08-14T13:16:13.435" v="3402"/>
          <ac:picMkLst>
            <pc:docMk/>
            <pc:sldMk cId="3694624877" sldId="279"/>
            <ac:picMk id="44" creationId="{7633FFA9-830A-4E9B-8DA2-F8839114EEAE}"/>
          </ac:picMkLst>
        </pc:picChg>
        <pc:picChg chg="add del mod">
          <ac:chgData name="john franklin" userId="abca051b28653316" providerId="LiveId" clId="{4B183F91-B9DE-4827-8412-C10CDEC25922}" dt="2021-08-14T13:16:48.234" v="3406"/>
          <ac:picMkLst>
            <pc:docMk/>
            <pc:sldMk cId="3694624877" sldId="279"/>
            <ac:picMk id="45" creationId="{9BB167A6-A489-4D8E-BEC2-4BF126A2F507}"/>
          </ac:picMkLst>
        </pc:picChg>
        <pc:picChg chg="add mod">
          <ac:chgData name="john franklin" userId="abca051b28653316" providerId="LiveId" clId="{4B183F91-B9DE-4827-8412-C10CDEC25922}" dt="2021-08-14T13:18:42.587" v="3422" actId="1076"/>
          <ac:picMkLst>
            <pc:docMk/>
            <pc:sldMk cId="3694624877" sldId="279"/>
            <ac:picMk id="55" creationId="{C82805A9-C38C-4766-9674-A03320C654AE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8T01:02:37.137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2489 2281,'-50'-1,"0"-1,-63-12,53 6,1 3,-90 4,107 1,15 1,1 2,-1 0,0 2,-36 11,20-2,-75 37,110-47,0 0,1 0,-1 1,1 0,1 1,-1-1,-8 11,11-12,1 1,0 0,0 0,0 0,0 0,1 1,0-1,0 0,1 1,0 0,0-1,-1 8,1 3,1 1,0-1,4 23,-3-37,-1-1,1 0,-1 1,0-1,0 0,0 1,0-1,0 1,0-1,0 0,0 1,0-1,-1 1,1-1,-1 0,1 1,-1-1,1 0,-1 0,0 1,1-1,-1 0,0 0,-1 1,0-1,0 0,-1-1,1 1,0-1,0 1,-1-1,1 0,0 0,-1 0,1 0,0-1,-1 1,1-1,0 1,-3-2,-38-12,0-2,2-2,-69-41,34 18,14 10,-242-132,285 153,0 0,0 2,-1 0,0 1,-1 1,0 1,1 0,-27-1,24 4,-322-20,323 21,9 0,1 1,-1 0,-18 4,28-4,0 0,1 1,-1 0,1-1,-1 1,1 0,-1 1,1-1,0 0,-1 1,1-1,0 1,0 0,0-1,0 1,0 0,1 0,-1 0,1 1,-1-1,1 0,-2 3,0 5,1 0,0 1,0-1,1 0,0 1,1 19,10 65,-4-60,2 0,1-1,2 0,1-1,2 0,1 0,1-2,2 0,32 42,-48-70,0-1,0 1,0-1,1 1,-1-1,1 0,-1 0,5 3,-6-5,-1 0,1 0,-1 0,0 1,1-1,-1 0,1 0,-1 0,1 0,-1 0,1 0,-1 0,1 0,-1 0,1 0,-1 0,1-1,-1 1,1 0,-1 0,0 0,1-1,-1 1,1 0,0-1,-1 0,1 0,0 0,0 0,0-1,-1 1,1 0,0-1,-1 1,1-1,-1 1,0-1,1-2,0-11,0-1,-2 0,0 0,0 0,-1 0,-8-27,6 26,-189-675,169 608,4 0,-12-103,13-171,19 323,8-322,-7 347,0 0,0 0,1 0,1 1,-1-1,2 1,-1-1,1 1,8-13,-8 16,1-1,0 1,0 0,1 1,-1-1,1 1,0 0,1 1,-1-1,1 1,0 1,10-5,-9 5,0 0,0 1,0 0,1 0,-1 1,0 0,1 1,-1 0,1 0,-1 1,0-1,1 2,-1-1,0 2,0-1,0 1,0 0,-1 0,1 1,11 8,3 3,0 2,-1 1,-1 1,-1 1,22 28,9 17,-2 3,-4 1,-2 3,31 76,-22-29,63 231,-83-226,-5 1,-6 1,-5 1,-3 143,-13-227,-11 78,10-109,0 0,-1 0,-1 0,0 0,-1-1,0 1,0-1,-1-1,-1 1,-12 15,10-17,1-2,-2 1,1-1,-19 11,21-14,0-1,0 1,0-1,-1-1,1 1,-1-1,-15 2,22-4,0 0,-1 0,1 0,0 0,-1 0,1-1,0 1,-1 0,1-1,0 1,-1-1,1 1,0-1,0 0,0 1,0-1,-2-2,1 1,0 0,0-1,1 1,-1-1,1 1,0-1,0 1,0-1,-1-3,-3-19,0-1,2 0,1 0,1-44,6-31,3 0,34-154,73-200,-86 351,75-346,-97 426,-7 24,0 1,0-1,0 0,0 0,0 0,0 0,0 0,0 0,0 0,0 0,0 1,0-1,0 0,0 0,0 0,0 0,0 0,0 0,1 0,-1 0,0 0,0 0,0 0,0 1,0-1,0 0,0 0,0 0,0 0,1 0,-1 0,0 0,0 0,0 0,0 0,0 0,0 0,0 0,0 0,1 0,-1 0,0 0,0 0,0 0,0 0,0 0,0 0,0 0,0 0,1 0,-1-1,0 1,0 0,0 0,0 0,0 0,0 0,0 0,0 0,0 0,0 0,0 0,0 0,0-1,1 1,5 45,-4-31,45 996,-48-1006,1-13,0-32,-1-1625,2 1655,0-1,0 1,1 0,0 0,1 0,0 1,1-1,0 0,1 1,0 0,1 0,0 1,0 0,1 0,0 0,1 1,11-11,-1 1,-1-1,0 0,-2-2,0 1,-2-2,18-35,-16 28,30-43,-34 58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8T01:03:45.879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0 0,'0'0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8T01:03:48.976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8T01:03:49.362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8T01:03:49.696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8T01:04:06.466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0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8T01:03:06.495"/>
    </inkml:context>
    <inkml:brush xml:id="br0">
      <inkml:brushProperty name="width" value="0.1" units="cm"/>
      <inkml:brushProperty name="height" value="0.1" units="cm"/>
      <inkml:brushProperty name="color" value="#FFFFFF"/>
      <inkml:brushProperty name="ignorePressure" value="1"/>
    </inkml:brush>
  </inkml:definitions>
  <inkml:trace contextRef="#ctx0" brushRef="#br0">1 1,'0'0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8T01:03:14.648"/>
    </inkml:context>
    <inkml:brush xml:id="br0">
      <inkml:brushProperty name="width" value="0.1" units="cm"/>
      <inkml:brushProperty name="height" value="0.1" units="cm"/>
      <inkml:brushProperty name="color" value="#FFFFFF"/>
      <inkml:brushProperty name="ignorePressure" value="1"/>
    </inkml:brush>
  </inkml:definitions>
  <inkml:trace contextRef="#ctx0" brushRef="#br0">161 862,'-25'-1,"14"1,0-1,0 2,0-1,0 1,-14 4,23-4,-1 0,0 0,0 0,0 1,1-1,-1 1,1-1,-1 1,1 0,0 0,0 0,0 1,0-1,0 0,0 1,0-1,1 1,-1 0,1-1,0 1,0 0,0 0,-1 5,-1 8,1 0,1 1,1-1,2 27,2-122,-5 104,0-16,1 1,0-1,0 0,1 1,1-1,2 13,-4-22,0 0,0 1,0-1,0 0,0 1,0-1,1 0,-1 1,0-1,0 0,0 1,0-1,0 0,1 1,-1-1,0 0,0 1,1-1,-1 0,0 0,0 0,1 1,-1-1,0 0,1 0,-1 0,0 1,1-1,-1 0,0 0,1 0,-1 0,0 0,1 0,-1 0,0 0,1 0,-1 0,1 0,-1 0,0 0,1 0,-1 0,0 0,1 0,-1-1,0 1,1 0,-1 0,0 0,1-1,-1 1,0 0,0 0,1 0,-1-1,0 1,0 0,1-1,-1 1,14-23,-13 21,27-56,21-67,-31 75,-5 8,-2 0,7-45,-16 73,0 2,3-19,-2 28,-2 19,-2 319,1-333,0 0,0 1,0-1,0 0,0 1,-1-1,1 0,-1 1,0-1,-1 4,2-6,0 1,-1-1,1 0,0 0,0 0,0 0,-1 0,1 0,0 0,0 0,0 0,-1 0,1 1,0-1,0 0,-1 0,1 0,0-1,0 1,-1 0,1 0,0 0,0 0,0 0,-1 0,1 0,0 0,0 0,0 0,-1-1,1 1,0 0,0 0,-12-13,4 0,1-1,0 1,1-1,1 0,-7-29,6 22,-1-5,2 0,0 0,2 0,1-1,0 0,3 1,0-1,1 1,2-1,0 1,9-26,3 10,-10 29,-1 0,-1 0,0-1,2-17,10-47,-11 60,-1-1,-1 0,-1 0,1-36,-3 52,-1 1,1-1,0 1,-1-1,1 1,-1 0,0-1,0 1,0 0,0-1,0 1,0 0,-1 0,1 0,-1 0,-3-3,1 2,-1 0,1 0,-1 1,0-1,-10-2,-11-7,23 11,0-1,0 0,1 0,-1 0,0 0,1 0,0-1,-1 1,1-1,0 0,0 0,0 0,1 1,-1-2,1 1,-2-4,3 7,0 0,0 0,0-1,0 1,0 0,0 0,-1 0,1-1,0 1,0 0,0 0,0-1,0 1,0 0,0 0,0-1,0 1,0 0,1 0,-1 0,0-1,0 1,0 0,0 0,0-1,0 1,0 0,0 0,1 0,-1 0,0-1,0 1,0 0,0 0,1 0,-1 0,0 0,0-1,0 1,1 0,-1 0,0 0,0 0,1 0,-1 0,0 0,16 4,14 12,-24-12,-1 0,1 0,-1 1,0-1,0 1,0 0,-1 1,0-1,0 1,0 0,-1 0,0 0,0 0,0 1,-1-1,0 1,0-1,-1 1,0 0,0 0,0 10,-1-2,0 0,0 1,-2-1,0 0,0 0,-2 0,0 0,0-1,-2 1,0-1,0 0,-1-1,-1 0,0 0,-1 0,-10 11,11-16,1 1,0 0,0 1,1-1,1 1,-1 0,2 1,-1-1,2 1,-1 0,1 0,1 0,-2 18,0 30,9 115,-3-163,0 0,1 1,1-1,0-1,0 1,8 12,-8-14,7 13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8T01:03:21.184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259 387,'-8'0,"0"0,0-1,0 0,0 0,1-1,-1 0,0 0,1-1,0 0,0 0,0-1,0 0,0 0,1 0,-1-1,1 0,0-1,1 1,-1-1,1 0,0 0,1-1,0 1,0-1,0 0,1 0,-1 0,2-1,-1 1,1-1,-1-9,1-12,3-40,-1-15,-1 80,0-1,0 1,0 0,0-1,-1 1,-4-8,6 12,0-1,0 0,-1 1,1-1,0 0,-1 1,1-1,0 0,-1 1,1-1,-1 1,1-1,-1 1,0-1,1 1,-1-1,1 1,-1-1,0 1,1 0,-1 0,0-1,1 1,-1 0,0 0,0 0,1-1,-1 1,0 0,1 0,-1 0,0 0,0 1,1-1,-1 0,0 0,0 0,1 0,-1 1,0-1,1 0,-1 1,0-1,1 1,-1-1,1 0,-1 1,0 0,-1 1,0 1,1-1,-1 1,1-1,-1 1,1-1,0 1,0 0,0 0,0-1,0 7,-2 36,3-30,-3 501,6-249,-2-211,1-34,-2 1,0 0,-1 0,-7 32,2-35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8T01:03:23.827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405 0,'-1'6,"1"-1,-1 0,0 0,0 0,-1 0,1 0,-1 0,-4 7,-25 38,17-29,-5 7,14-22,0 2,0-1,0 0,1 1,0 0,1 0,-4 11,-28 129,34-145,0 1,-1-1,1 0,0 1,-1-1,0 0,0 0,0 0,0 0,0 0,-1-1,1 1,-1-1,0 0,1 1,-1-1,0 0,0-1,-1 1,1 0,0-1,0 0,-1 0,1 0,-1 0,1 0,-5 0,-8 0,0 1,-1-2,1 0,-27-5,40 5,0 0,-1-1,1 0,0 0,0 0,0 0,1 0,-1 0,0-1,0 0,1 1,-1-1,0 0,1 0,0 0,0-1,-1 1,1 0,1-1,-1 0,0 1,1-1,-1 0,1 0,0 0,0 0,0 0,-1-6,-2-14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8T01:03:28.436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457 1346,'-10'0,"0"0,0-1,0 0,0 0,0-1,1-1,-18-6,23 7,0 0,0 0,1-1,-1 1,0-1,1 0,0 0,0 0,0 0,0 0,0-1,1 1,0-1,-1 0,1 0,1 0,-1 0,0 0,1 0,-1-5,-2-12,-2 1,0 0,-1 0,-10-19,11 28,0 1,-1-1,0 2,0-1,-1 1,0 0,-1 1,-14-12,2 5,1-1,1-1,-23-26,36 36,0-1,1 0,0 0,0-1,0 0,2 1,-1-1,1-1,0 1,1 0,0-1,-1-10,1-206,4 115,-2-226,-1 321,-1 0,0 0,-8-24,1 0,5 18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8T01:03:33.679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123 673,'1'-6,"0"0,1 1,-1-1,1 1,0-1,1 1,-1 0,1 0,7-9,9-23,-3-14,-12 35,0 1,2-1,12-25,-16 38,0 0,0 0,0 0,0 1,0-1,1 1,-1 0,1 0,0 0,-1 0,1 0,0 0,0 1,0-1,1 1,-1 0,0 0,0 0,1 0,4 0,2 1,0 0,0 0,0 1,-1 1,17 3,-25-5,0 1,1-1,-1 0,0 1,1-1,-1 0,0 0,1 0,-1 0,1 0,-1 0,0-1,1 1,-1 0,0-1,1 1,-1-1,0 1,0-1,0 0,1 1,-1-1,1-1,-2 2,0-1,1 1,-1 0,0-1,0 1,0 0,0-1,0 1,0 0,0-1,0 1,0 0,0-1,0 1,0-1,0 1,0 0,0-1,0 1,0 0,0-1,0 1,-1 0,1 0,0-1,0 1,0 0,-1-1,1 1,-1-1,-1-1,1 1,0 0,-1 1,1-1,-1 0,1 0,-1 1,1-1,-3 0,-7-3,1 2,-1-1,1 0,1-1,-1 0,0-1,1 0,0 0,0-1,-9-8,-6-12,1-1,1-1,-27-47,8 13,20 30,15 21,-1 0,-1 0,0 1,-10-10,18 19,-1 1,1-1,0 1,-1-1,1 1,-1-1,1 1,-1 0,1-1,-1 1,1 0,-1-1,1 1,-1 0,1 0,-1 0,0-1,1 1,-1 0,1 0,-1 0,0 0,1 0,-1 0,1 0,-1 0,0 0,1 0,-2 1,1 0,1-1,-1 1,0 0,1 0,-1 0,1 0,-1 0,1 0,0 0,-1 0,1 0,0 0,0 0,0 0,0 1,-1 5,1 0,0 0,1-1,1 10,1-7,0 0,1 0,0 0,0-1,1 1,0-1,9 11,50 52,-36-43,14 22,-31-35,1 0,0-2,22 20,-25-25,0 0,0 1,-1 0,0 1,-1 0,0 0,7 14,32 81,-30-65,-9-19,-1 0,6 31,-4-10,-1-7,-1 1,1 54,-8 76,-1-65,1 604,1-697,0-1,-1 1,0 0,0-1,0 1,-1-1,-1 1,1-1,-1 0,-5 8,1-4,0-1,-1 0,0 0,0-1,-15 13,15-16,1 0,-1 0,-1 0,1-1,-1-1,1 1,-15 4,21-8,-1 0,1-1,0 1,-1-1,1 1,-1-1,1 0,-1 1,1-1,0-1,-1 1,1 0,-1 0,1-1,-1 0,1 1,0-1,0 0,-1 0,1 0,0-1,0 1,0 0,0-1,0 1,0-1,1 0,-1 1,0-1,1 0,-1 0,1 0,0 0,-2-5,-1-2,2 1,-1-1,1 0,0 0,1 0,0-16,4-59,0 36,-3 30,1-31,-1 48,0-1,1 0,-1 0,0 0,1 0,-1 0,1 1,0-1,0 0,-1 0,1 1,0-1,1 1,-1-1,0 1,0-1,0 1,1 0,1-2,-2 3,-1-1,1 1,-1 0,1 0,0 0,-1-1,1 1,-1 0,1 0,0 0,-1 0,1 0,0 0,-1 0,1 0,0 0,-1 0,1 1,-1-1,1 0,0 0,-1 1,1-1,-1 0,1 1,0 0,11 16,-1 24,-7-8,-1 0,-2 1,-5 59,3-87,1-1,-2 1,1-1,0 0,-1 0,0 0,0 0,-1 0,1 0,-1 0,0-1,0 1,-1-1,1 0,-6 5,3-5,0 1,0-1,0-1,-1 1,1-1,-1 0,0 0,0-1,0 0,-13 3,-3-2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8T01:03:41.376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 0,'0'0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28T01:03:42.031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 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F83A9-C179-4B6A-95FA-75626DAF4B7A}" type="datetimeFigureOut">
              <a:rPr lang="en-US" smtClean="0"/>
              <a:t>14-Aug-21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2250" y="1171575"/>
            <a:ext cx="4092575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8500"/>
            <a:ext cx="5661025" cy="36893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95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80666-5B28-4626-B2DA-BF9DA9AC90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04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in Cross and Crown for Testimony.</a:t>
            </a:r>
          </a:p>
          <a:p>
            <a:endParaRPr lang="en-US" dirty="0"/>
          </a:p>
          <a:p>
            <a:r>
              <a:rPr lang="en-US" dirty="0"/>
              <a:t>Immediately Discipleship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80666-5B28-4626-B2DA-BF9DA9AC903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8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B00D-37A3-4499-8669-DD0B25B97C81}" type="datetimeFigureOut">
              <a:rPr lang="en-US" smtClean="0"/>
              <a:t>14-Aug-21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9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B00D-37A3-4499-8669-DD0B25B97C81}" type="datetimeFigureOut">
              <a:rPr lang="en-US" smtClean="0"/>
              <a:t>14-Aug-21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9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B00D-37A3-4499-8669-DD0B25B97C81}" type="datetimeFigureOut">
              <a:rPr lang="en-US" smtClean="0"/>
              <a:t>14-Aug-21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31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B00D-37A3-4499-8669-DD0B25B97C81}" type="datetimeFigureOut">
              <a:rPr lang="en-US" smtClean="0"/>
              <a:t>14-Aug-21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42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B00D-37A3-4499-8669-DD0B25B97C81}" type="datetimeFigureOut">
              <a:rPr lang="en-US" smtClean="0"/>
              <a:t>14-Aug-21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0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B00D-37A3-4499-8669-DD0B25B97C81}" type="datetimeFigureOut">
              <a:rPr lang="en-US" smtClean="0"/>
              <a:t>14-Aug-21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03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B00D-37A3-4499-8669-DD0B25B97C81}" type="datetimeFigureOut">
              <a:rPr lang="en-US" smtClean="0"/>
              <a:t>14-Aug-21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B00D-37A3-4499-8669-DD0B25B97C81}" type="datetimeFigureOut">
              <a:rPr lang="en-US" smtClean="0"/>
              <a:t>14-Aug-21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9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B00D-37A3-4499-8669-DD0B25B97C81}" type="datetimeFigureOut">
              <a:rPr lang="en-US" smtClean="0"/>
              <a:t>14-Aug-21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12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B00D-37A3-4499-8669-DD0B25B97C81}" type="datetimeFigureOut">
              <a:rPr lang="en-US" smtClean="0"/>
              <a:t>14-Aug-21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3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B00D-37A3-4499-8669-DD0B25B97C81}" type="datetimeFigureOut">
              <a:rPr lang="en-US" smtClean="0"/>
              <a:t>14-Aug-21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8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1B00D-37A3-4499-8669-DD0B25B97C81}" type="datetimeFigureOut">
              <a:rPr lang="en-US" smtClean="0"/>
              <a:t>14-Aug-21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7927C-9FD0-4F66-A97A-ECBCB5DBFA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41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customXml" Target="../ink/ink4.xml"/><Relationship Id="rId18" Type="http://schemas.openxmlformats.org/officeDocument/2006/relationships/image" Target="../media/image33.png"/><Relationship Id="rId26" Type="http://schemas.openxmlformats.org/officeDocument/2006/relationships/customXml" Target="../ink/ink12.xml"/><Relationship Id="rId21" Type="http://schemas.openxmlformats.org/officeDocument/2006/relationships/customXml" Target="../ink/ink8.xml"/><Relationship Id="rId12" Type="http://schemas.openxmlformats.org/officeDocument/2006/relationships/image" Target="../media/image30.png"/><Relationship Id="rId17" Type="http://schemas.openxmlformats.org/officeDocument/2006/relationships/customXml" Target="../ink/ink6.xml"/><Relationship Id="rId25" Type="http://schemas.openxmlformats.org/officeDocument/2006/relationships/customXml" Target="../ink/ink11.xml"/><Relationship Id="rId2" Type="http://schemas.openxmlformats.org/officeDocument/2006/relationships/customXml" Target="../ink/ink1.xml"/><Relationship Id="rId16" Type="http://schemas.openxmlformats.org/officeDocument/2006/relationships/image" Target="../media/image32.png"/><Relationship Id="rId20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11" Type="http://schemas.openxmlformats.org/officeDocument/2006/relationships/customXml" Target="../ink/ink3.xml"/><Relationship Id="rId24" Type="http://schemas.openxmlformats.org/officeDocument/2006/relationships/customXml" Target="../ink/ink10.xml"/><Relationship Id="rId15" Type="http://schemas.openxmlformats.org/officeDocument/2006/relationships/customXml" Target="../ink/ink5.xml"/><Relationship Id="rId23" Type="http://schemas.openxmlformats.org/officeDocument/2006/relationships/customXml" Target="../ink/ink9.xml"/><Relationship Id="rId28" Type="http://schemas.openxmlformats.org/officeDocument/2006/relationships/customXml" Target="../ink/ink14.xml"/><Relationship Id="rId10" Type="http://schemas.openxmlformats.org/officeDocument/2006/relationships/image" Target="../media/image29.png"/><Relationship Id="rId19" Type="http://schemas.openxmlformats.org/officeDocument/2006/relationships/customXml" Target="../ink/ink7.xml"/><Relationship Id="rId9" Type="http://schemas.openxmlformats.org/officeDocument/2006/relationships/customXml" Target="../ink/ink2.xml"/><Relationship Id="rId14" Type="http://schemas.openxmlformats.org/officeDocument/2006/relationships/image" Target="../media/image31.png"/><Relationship Id="rId22" Type="http://schemas.openxmlformats.org/officeDocument/2006/relationships/image" Target="../media/image35.png"/><Relationship Id="rId27" Type="http://schemas.openxmlformats.org/officeDocument/2006/relationships/customXml" Target="../ink/ink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89386" y="112350"/>
            <a:ext cx="4926422" cy="7155482"/>
            <a:chOff x="408079" y="72698"/>
            <a:chExt cx="4926422" cy="7155482"/>
          </a:xfrm>
        </p:grpSpPr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536778" y="621280"/>
              <a:ext cx="4797723" cy="6606900"/>
            </a:xfrm>
            <a:prstGeom prst="rect">
              <a:avLst/>
            </a:prstGeom>
            <a:solidFill>
              <a:srgbClr val="FFFFFF"/>
            </a:solidFill>
            <a:ln w="28575">
              <a:noFill/>
              <a:miter lim="800000"/>
              <a:headEnd/>
              <a:tailEnd/>
            </a:ln>
          </p:spPr>
          <p:txBody>
            <a:bodyPr rot="0" vert="horz" wrap="square" lIns="75438" tIns="37719" rIns="75438" bIns="37719" anchor="t" anchorCtr="0">
              <a:noAutofit/>
            </a:bodyPr>
            <a:lstStyle/>
            <a:p>
              <a:r>
                <a:rPr lang="en-US" sz="1500" b="1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1.  Member Care </a:t>
              </a:r>
            </a:p>
            <a:p>
              <a:r>
                <a:rPr lang="en-US" sz="1500" b="1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</a:t>
              </a:r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Ask everyone to share one high and low.</a:t>
              </a:r>
            </a:p>
            <a:p>
              <a:r>
                <a:rPr lang="en-US" sz="1500" b="1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2.  Loving Accountability</a:t>
              </a:r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  <a:p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Ask everyone how their following and fishing </a:t>
              </a:r>
            </a:p>
            <a:p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obedience to God went from last week.</a:t>
              </a:r>
              <a:endParaRPr lang="en-US" sz="1500" dirty="0"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r>
                <a:rPr lang="en-US" sz="1500" b="1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3.  Worship and Prayer </a:t>
              </a:r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Worship Jesus through prayer, psalms, singing, </a:t>
              </a:r>
            </a:p>
            <a:p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and/or taking the Lord’s Supper.</a:t>
              </a:r>
              <a:endParaRPr lang="en-US" sz="1500" dirty="0"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r>
                <a:rPr lang="en-US" sz="1500" b="1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4.  </a:t>
              </a:r>
              <a:r>
                <a:rPr lang="en-US" sz="1500" b="1" dirty="0"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Vision Cast </a:t>
              </a:r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Read Mt. 28:18-20. Ask the disciples if they are    </a:t>
              </a:r>
            </a:p>
            <a:p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willing to do those things. Explain how we make </a:t>
              </a:r>
            </a:p>
            <a:p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disciples and teach to obey in churches.</a:t>
              </a:r>
              <a:r>
                <a:rPr lang="en-US" sz="1500" dirty="0"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  <a:p>
              <a:endParaRPr lang="en-US" sz="15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500" b="1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5.  New Scripture </a:t>
              </a:r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  <a:p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Use the Sword method on the scripture passage.</a:t>
              </a:r>
            </a:p>
            <a:p>
              <a:endParaRPr lang="en-US" sz="1500" dirty="0"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endParaRPr lang="en-US" sz="1500" dirty="0"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endParaRPr lang="en-US" sz="1500" dirty="0"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endParaRPr lang="en-US" sz="1500" dirty="0"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endParaRPr lang="en-US" sz="1500" dirty="0"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endParaRPr lang="en-US" sz="1500" dirty="0"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endParaRPr lang="en-US" sz="1500" dirty="0"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r>
                <a:rPr lang="en-US" sz="1500" b="1" dirty="0"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6. </a:t>
              </a:r>
              <a:r>
                <a:rPr lang="en-US" sz="1500" b="1" dirty="0">
                  <a:solidFill>
                    <a:srgbClr val="FF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500" b="1" dirty="0"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Practice  </a:t>
              </a:r>
            </a:p>
            <a:p>
              <a:r>
                <a:rPr lang="en-US" sz="1500" b="1" dirty="0"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sz="1500" dirty="0"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Use the tools provided.</a:t>
              </a:r>
              <a:endParaRPr lang="en-US" sz="1500" dirty="0"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r>
                <a:rPr lang="en-US" sz="1500" b="1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7.  Responding to Holy Spirit  </a:t>
              </a:r>
            </a:p>
            <a:p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Ask the Holy Spirit what he wants you to do based </a:t>
              </a:r>
            </a:p>
            <a:p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on the Holy Scripture and your interaction with the </a:t>
              </a:r>
            </a:p>
            <a:p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Holy Church</a:t>
              </a:r>
              <a:endParaRPr lang="en-US" sz="1500" dirty="0"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marL="660083" lvl="1" indent="-282893">
                <a:buSzPts val="1000"/>
                <a:buFont typeface="Symbol" panose="05050102010706020507" pitchFamily="18" charset="2"/>
                <a:buChar char=""/>
                <a:tabLst>
                  <a:tab pos="377190" algn="l"/>
                </a:tabLst>
              </a:pPr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Following:  </a:t>
              </a:r>
              <a:endParaRPr lang="en-US" sz="1500" dirty="0">
                <a:solidFill>
                  <a:srgbClr val="000000"/>
                </a:solidFill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marL="660083" lvl="1" indent="-282893">
                <a:buSzPts val="1000"/>
                <a:buFont typeface="Symbol" panose="05050102010706020507" pitchFamily="18" charset="2"/>
                <a:buChar char=""/>
                <a:tabLst>
                  <a:tab pos="377190" algn="l"/>
                </a:tabLst>
              </a:pPr>
              <a:r>
                <a:rPr lang="en-US" sz="1500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Fishing:  </a:t>
              </a:r>
              <a:endParaRPr lang="en-US" sz="1500" dirty="0">
                <a:solidFill>
                  <a:srgbClr val="000000"/>
                </a:solidFill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r>
                <a:rPr lang="en-US" sz="1400" dirty="0">
                  <a:ea typeface="Arial" panose="020B0604020202020204" pitchFamily="34" charset="0"/>
                </a:rPr>
                <a:t> 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8079" y="72698"/>
              <a:ext cx="4261615" cy="628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0000"/>
                  </a:solidFill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3/3RDS DISCIPLESHIP PROCESS</a:t>
              </a:r>
            </a:p>
            <a:p>
              <a:endParaRPr lang="en-US" sz="1485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660057" y="103501"/>
            <a:ext cx="3916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SHORT-TERM DISCIPLESHIP</a:t>
            </a:r>
          </a:p>
          <a:p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6573035" y="7388390"/>
            <a:ext cx="435932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For videos and more resources go to noplaceleftarmy.net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93946" y="3430304"/>
            <a:ext cx="6324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Garamond" panose="02020404030301010803" pitchFamily="18" charset="0"/>
              </a:rPr>
              <a:t>*Train new disciples on all these tools in the first week</a:t>
            </a:r>
          </a:p>
        </p:txBody>
      </p:sp>
      <p:sp>
        <p:nvSpPr>
          <p:cNvPr id="2" name="Left Bracket 1">
            <a:extLst>
              <a:ext uri="{FF2B5EF4-FFF2-40B4-BE49-F238E27FC236}">
                <a16:creationId xmlns:a16="http://schemas.microsoft.com/office/drawing/2014/main" id="{657D2C8E-4313-0646-9341-6E2526BB472D}"/>
              </a:ext>
            </a:extLst>
          </p:cNvPr>
          <p:cNvSpPr/>
          <p:nvPr/>
        </p:nvSpPr>
        <p:spPr>
          <a:xfrm>
            <a:off x="509854" y="676029"/>
            <a:ext cx="461543" cy="2848729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Left Bracket 12">
            <a:extLst>
              <a:ext uri="{FF2B5EF4-FFF2-40B4-BE49-F238E27FC236}">
                <a16:creationId xmlns:a16="http://schemas.microsoft.com/office/drawing/2014/main" id="{5E528215-84D7-CA4D-8870-763FC00CF3FB}"/>
              </a:ext>
            </a:extLst>
          </p:cNvPr>
          <p:cNvSpPr/>
          <p:nvPr/>
        </p:nvSpPr>
        <p:spPr>
          <a:xfrm>
            <a:off x="509854" y="5560955"/>
            <a:ext cx="461543" cy="1952275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9211094B-5263-444D-A7AB-9FEAAEE5B38A}"/>
              </a:ext>
            </a:extLst>
          </p:cNvPr>
          <p:cNvSpPr/>
          <p:nvPr/>
        </p:nvSpPr>
        <p:spPr>
          <a:xfrm>
            <a:off x="490228" y="3613072"/>
            <a:ext cx="481169" cy="1859569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A61CA3-9DFF-1F45-B8F1-7A8EA20D0F9B}"/>
              </a:ext>
            </a:extLst>
          </p:cNvPr>
          <p:cNvSpPr txBox="1"/>
          <p:nvPr/>
        </p:nvSpPr>
        <p:spPr>
          <a:xfrm rot="16200000">
            <a:off x="-601355" y="1941300"/>
            <a:ext cx="1720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Garamond" panose="02020404030301010803" pitchFamily="18" charset="0"/>
              </a:rPr>
              <a:t>1/3 – LOOK BACK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2E2258-ABBF-B249-9AE0-FA70F9AD036F}"/>
              </a:ext>
            </a:extLst>
          </p:cNvPr>
          <p:cNvSpPr txBox="1"/>
          <p:nvPr/>
        </p:nvSpPr>
        <p:spPr>
          <a:xfrm rot="16200000">
            <a:off x="-477068" y="4306087"/>
            <a:ext cx="1505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Garamond" panose="02020404030301010803" pitchFamily="18" charset="0"/>
              </a:rPr>
              <a:t>2/3 – LOOK UP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9E2636-49D6-7744-9354-03935A64A0F1}"/>
              </a:ext>
            </a:extLst>
          </p:cNvPr>
          <p:cNvSpPr txBox="1"/>
          <p:nvPr/>
        </p:nvSpPr>
        <p:spPr>
          <a:xfrm rot="16200000">
            <a:off x="-789532" y="6174740"/>
            <a:ext cx="2119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Garamond" panose="02020404030301010803" pitchFamily="18" charset="0"/>
              </a:rPr>
              <a:t>3/3 – LOOK AHEAD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AB72F9-4A6E-1D45-9C55-33E6589B4A23}"/>
              </a:ext>
            </a:extLst>
          </p:cNvPr>
          <p:cNvSpPr txBox="1"/>
          <p:nvPr/>
        </p:nvSpPr>
        <p:spPr>
          <a:xfrm>
            <a:off x="1350615" y="479333"/>
            <a:ext cx="2580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aramond" panose="02020404030301010803" pitchFamily="18" charset="0"/>
              </a:rPr>
              <a:t>Split time equally between thirds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BCED44C-CED5-40CC-BF49-C9B61ACFAC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09775" y="426666"/>
            <a:ext cx="4089457" cy="3023169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B8CB9EAF-A4A7-4318-B872-F2D1760BF081}"/>
              </a:ext>
            </a:extLst>
          </p:cNvPr>
          <p:cNvGrpSpPr/>
          <p:nvPr/>
        </p:nvGrpSpPr>
        <p:grpSpPr>
          <a:xfrm>
            <a:off x="801409" y="4159327"/>
            <a:ext cx="3826048" cy="1252995"/>
            <a:chOff x="829778" y="4126940"/>
            <a:chExt cx="3826048" cy="1252995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7F3932AC-F775-4D65-B5D3-8A4FD18B33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38704" b="55741" l="51198" r="56250">
                          <a14:foregroundMark x1="53438" y1="38704" x2="54115" y2="42778"/>
                          <a14:foregroundMark x1="54115" y1="42778" x2="53542" y2="53333"/>
                          <a14:foregroundMark x1="53542" y1="53333" x2="55365" y2="51019"/>
                          <a14:foregroundMark x1="54010" y1="40000" x2="54479" y2="44722"/>
                          <a14:foregroundMark x1="54479" y1="44722" x2="54167" y2="48333"/>
                          <a14:foregroundMark x1="54167" y1="48333" x2="53594" y2="50556"/>
                          <a14:foregroundMark x1="53594" y1="50556" x2="53125" y2="47963"/>
                          <a14:foregroundMark x1="53125" y1="47963" x2="53906" y2="40000"/>
                          <a14:foregroundMark x1="53594" y1="55463" x2="53490" y2="55833"/>
                          <a14:foregroundMark x1="53385" y1="55556" x2="53385" y2="52315"/>
                          <a14:foregroundMark x1="53385" y1="52315" x2="53490" y2="54722"/>
                          <a14:foregroundMark x1="53490" y1="54722" x2="54323" y2="51852"/>
                          <a14:foregroundMark x1="53229" y1="51944" x2="53281" y2="55833"/>
                          <a14:foregroundMark x1="54375" y1="52407" x2="54219" y2="55648"/>
                          <a14:foregroundMark x1="54219" y1="55648" x2="54167" y2="52222"/>
                          <a14:foregroundMark x1="53125" y1="50463" x2="54792" y2="50556"/>
                          <a14:foregroundMark x1="54792" y1="50556" x2="54688" y2="50463"/>
                          <a14:foregroundMark x1="53698" y1="50926" x2="52917" y2="50648"/>
                          <a14:foregroundMark x1="54115" y1="38981" x2="54792" y2="40093"/>
                          <a14:foregroundMark x1="56198" y1="51111" x2="56250" y2="50833"/>
                          <a14:foregroundMark x1="56146" y1="50926" x2="52552" y2="51111"/>
                          <a14:foregroundMark x1="52552" y1="51111" x2="53542" y2="51481"/>
                        </a14:backgroundRemoval>
                      </a14:imgEffect>
                    </a14:imgLayer>
                  </a14:imgProps>
                </a:ext>
              </a:extLst>
            </a:blip>
            <a:srcRect l="50774" t="38260" r="43479" b="43162"/>
            <a:stretch/>
          </p:blipFill>
          <p:spPr>
            <a:xfrm>
              <a:off x="829778" y="4126940"/>
              <a:ext cx="636477" cy="1252995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B9BE904-D3D4-4F46-AE2B-9A73081F52E2}"/>
                </a:ext>
              </a:extLst>
            </p:cNvPr>
            <p:cNvSpPr txBox="1"/>
            <p:nvPr/>
          </p:nvSpPr>
          <p:spPr>
            <a:xfrm>
              <a:off x="1529589" y="4126940"/>
              <a:ext cx="3126237" cy="12003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Garamond" panose="02020404030301010803" pitchFamily="18" charset="0"/>
                </a:rPr>
                <a:t>  What does this tell us about </a:t>
              </a:r>
              <a:r>
                <a:rPr lang="en-US" sz="1200" b="1" u="sng" dirty="0">
                  <a:latin typeface="Garamond" panose="02020404030301010803" pitchFamily="18" charset="0"/>
                </a:rPr>
                <a:t>God?</a:t>
              </a:r>
            </a:p>
            <a:p>
              <a:r>
                <a:rPr lang="en-US" sz="1200" b="1" dirty="0">
                  <a:latin typeface="Garamond" panose="02020404030301010803" pitchFamily="18" charset="0"/>
                </a:rPr>
                <a:t>  What does this tell us about </a:t>
              </a:r>
              <a:r>
                <a:rPr lang="en-US" sz="1200" b="1" u="sng" dirty="0">
                  <a:latin typeface="Garamond" panose="02020404030301010803" pitchFamily="18" charset="0"/>
                </a:rPr>
                <a:t>people</a:t>
              </a:r>
              <a:r>
                <a:rPr lang="en-US" sz="1200" b="1" dirty="0">
                  <a:latin typeface="Garamond" panose="02020404030301010803" pitchFamily="18" charset="0"/>
                </a:rPr>
                <a:t>?</a:t>
              </a:r>
            </a:p>
            <a:p>
              <a:r>
                <a:rPr lang="en-US" sz="1200" b="1" dirty="0">
                  <a:latin typeface="Garamond" panose="02020404030301010803" pitchFamily="18" charset="0"/>
                </a:rPr>
                <a:t>  Sin to avoid?</a:t>
              </a:r>
            </a:p>
            <a:p>
              <a:r>
                <a:rPr lang="en-US" sz="1200" b="1" dirty="0">
                  <a:latin typeface="Garamond" panose="02020404030301010803" pitchFamily="18" charset="0"/>
                </a:rPr>
                <a:t>  Promise to claim?</a:t>
              </a:r>
            </a:p>
            <a:p>
              <a:r>
                <a:rPr lang="en-US" sz="1200" b="1" dirty="0">
                  <a:latin typeface="Garamond" panose="02020404030301010803" pitchFamily="18" charset="0"/>
                </a:rPr>
                <a:t>  Example to follow?</a:t>
              </a:r>
            </a:p>
            <a:p>
              <a:r>
                <a:rPr lang="en-US" sz="1200" b="1" dirty="0">
                  <a:latin typeface="Garamond" panose="02020404030301010803" pitchFamily="18" charset="0"/>
                </a:rPr>
                <a:t>  Command to obey?</a:t>
              </a:r>
            </a:p>
          </p:txBody>
        </p:sp>
      </p:grpSp>
      <p:graphicFrame>
        <p:nvGraphicFramePr>
          <p:cNvPr id="30" name="Content Placeholder 3">
            <a:extLst>
              <a:ext uri="{FF2B5EF4-FFF2-40B4-BE49-F238E27FC236}">
                <a16:creationId xmlns:a16="http://schemas.microsoft.com/office/drawing/2014/main" id="{6AA85E21-673C-4AB1-BB10-12A6090252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2047622"/>
              </p:ext>
            </p:extLst>
          </p:nvPr>
        </p:nvGraphicFramePr>
        <p:xfrm>
          <a:off x="4941053" y="3686078"/>
          <a:ext cx="4824674" cy="3763353"/>
        </p:xfrm>
        <a:graphic>
          <a:graphicData uri="http://schemas.openxmlformats.org/drawingml/2006/table">
            <a:tbl>
              <a:tblPr/>
              <a:tblGrid>
                <a:gridCol w="1437904">
                  <a:extLst>
                    <a:ext uri="{9D8B030D-6E8A-4147-A177-3AD203B41FA5}">
                      <a16:colId xmlns:a16="http://schemas.microsoft.com/office/drawing/2014/main" val="1322217082"/>
                    </a:ext>
                  </a:extLst>
                </a:gridCol>
                <a:gridCol w="1209390">
                  <a:extLst>
                    <a:ext uri="{9D8B030D-6E8A-4147-A177-3AD203B41FA5}">
                      <a16:colId xmlns:a16="http://schemas.microsoft.com/office/drawing/2014/main" val="4080168309"/>
                    </a:ext>
                  </a:extLst>
                </a:gridCol>
                <a:gridCol w="928053">
                  <a:extLst>
                    <a:ext uri="{9D8B030D-6E8A-4147-A177-3AD203B41FA5}">
                      <a16:colId xmlns:a16="http://schemas.microsoft.com/office/drawing/2014/main" val="432238538"/>
                    </a:ext>
                  </a:extLst>
                </a:gridCol>
                <a:gridCol w="1249327">
                  <a:extLst>
                    <a:ext uri="{9D8B030D-6E8A-4147-A177-3AD203B41FA5}">
                      <a16:colId xmlns:a16="http://schemas.microsoft.com/office/drawing/2014/main" val="2249801219"/>
                    </a:ext>
                  </a:extLst>
                </a:gridCol>
              </a:tblGrid>
              <a:tr h="241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COMMANDS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VISION CAST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SCRIPTURE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PRACTICE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029451"/>
                  </a:ext>
                </a:extLst>
              </a:tr>
              <a:tr h="5718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1. Repent, Be Baptized 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+ Receive the Holy 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Spirit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Make Disciples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Mt. 28:18-20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Acts 2:36-41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fontAlgn="ctr">
                        <a:buAutoNum type="alphaUcPeriod"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Testimony* and Oikos*</a:t>
                      </a:r>
                    </a:p>
                  </a:txBody>
                  <a:tcPr marL="36576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805855"/>
                  </a:ext>
                </a:extLst>
              </a:tr>
              <a:tr h="4822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2. Follow Jesus, Fish 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for People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Make Disciples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Mt. 28:18-20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Mk. 1:14-20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B. Two Kingdoms*</a:t>
                      </a:r>
                    </a:p>
                  </a:txBody>
                  <a:tcPr marL="36576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913143"/>
                  </a:ext>
                </a:extLst>
              </a:tr>
              <a:tr h="4822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3. Abide in Jesus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Make Disciples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Mt. 28:18-20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Jn. 15:1-11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fontAlgn="ctr">
                        <a:buAutoNum type="alphaUcPeriod" startAt="3"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Say. Obey. Share*</a:t>
                      </a:r>
                    </a:p>
                  </a:txBody>
                  <a:tcPr marL="36576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841594"/>
                  </a:ext>
                </a:extLst>
              </a:tr>
              <a:tr h="4822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4. Take Up Your Cross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Make Disciples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Mt. 28:18-20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Mk 8:27-38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+mj-lt"/>
                        <a:buNone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D. Counting the Cost*</a:t>
                      </a:r>
                    </a:p>
                  </a:txBody>
                  <a:tcPr marL="36576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145722"/>
                  </a:ext>
                </a:extLst>
              </a:tr>
              <a:tr h="4822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5. Gather as a Church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Make Disciples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Mt. 28:18-20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Heb. 10:24-25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Acts 2:41-47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E. Church Circle*</a:t>
                      </a:r>
                    </a:p>
                  </a:txBody>
                  <a:tcPr marL="36576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689483"/>
                  </a:ext>
                </a:extLst>
              </a:tr>
              <a:tr h="539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6. Seek First the 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Kingdom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Make Disciples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Mt. 28:18-20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Mt. 6:25-34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F. Kingdom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   Priorities*</a:t>
                      </a:r>
                    </a:p>
                  </a:txBody>
                  <a:tcPr marL="36576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486588"/>
                  </a:ext>
                </a:extLst>
              </a:tr>
              <a:tr h="4822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7. Love God and Obey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Make Disciples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Mt. 28:18-20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Mt. 22:37-40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Jn. 14:15-21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G. Obey Survey +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  Vision Cast</a:t>
                      </a:r>
                    </a:p>
                  </a:txBody>
                  <a:tcPr marL="36576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002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954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085763" y="100772"/>
            <a:ext cx="3654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Garamond" panose="02020404030301010803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TOOLS TO PRACTICE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20CF13-DC61-2C41-BBC8-91EB6BAD5762}"/>
              </a:ext>
            </a:extLst>
          </p:cNvPr>
          <p:cNvSpPr txBox="1"/>
          <p:nvPr/>
        </p:nvSpPr>
        <p:spPr>
          <a:xfrm>
            <a:off x="49506" y="310510"/>
            <a:ext cx="4382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Garamond" panose="02020404030301010803" pitchFamily="18" charset="0"/>
              </a:rPr>
              <a:t>   Train new disciples on all these tools in the first week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B4654B1-048D-F741-A268-57508E04A687}"/>
              </a:ext>
            </a:extLst>
          </p:cNvPr>
          <p:cNvSpPr txBox="1"/>
          <p:nvPr/>
        </p:nvSpPr>
        <p:spPr>
          <a:xfrm>
            <a:off x="6678327" y="416562"/>
            <a:ext cx="3159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1) </a:t>
            </a:r>
            <a:r>
              <a:rPr lang="en-US" altLang="en-US" sz="1200" b="1" dirty="0">
                <a:solidFill>
                  <a:srgbClr val="000000"/>
                </a:solidFill>
                <a:latin typeface="Garamond" panose="02020404030301010803" pitchFamily="18" charset="0"/>
              </a:rPr>
              <a:t>Find</a:t>
            </a:r>
            <a:r>
              <a:rPr lang="en-US" altLang="en-US" sz="1200" dirty="0">
                <a:solidFill>
                  <a:srgbClr val="000000"/>
                </a:solidFill>
                <a:latin typeface="Garamond" panose="02020404030301010803" pitchFamily="18" charset="0"/>
              </a:rPr>
              <a:t> at least 10 of elements of healthy church elements in Acts 2:36-47: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FEACF0C-9ACB-DD4B-864C-6A497A4FFB80}"/>
              </a:ext>
            </a:extLst>
          </p:cNvPr>
          <p:cNvGrpSpPr/>
          <p:nvPr/>
        </p:nvGrpSpPr>
        <p:grpSpPr>
          <a:xfrm>
            <a:off x="4748523" y="415263"/>
            <a:ext cx="5026083" cy="2794654"/>
            <a:chOff x="4795694" y="428462"/>
            <a:chExt cx="5026083" cy="2861422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75C309E-6243-2546-9046-8C28269FD10B}"/>
                </a:ext>
              </a:extLst>
            </p:cNvPr>
            <p:cNvSpPr/>
            <p:nvPr/>
          </p:nvSpPr>
          <p:spPr>
            <a:xfrm>
              <a:off x="4838189" y="429792"/>
              <a:ext cx="4983588" cy="2831465"/>
            </a:xfrm>
            <a:prstGeom prst="rect">
              <a:avLst/>
            </a:prstGeom>
            <a:noFill/>
            <a:ln w="2032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2A16EFCE-3C5E-0C43-BA94-0B899FEE2EF8}"/>
                </a:ext>
              </a:extLst>
            </p:cNvPr>
            <p:cNvSpPr/>
            <p:nvPr/>
          </p:nvSpPr>
          <p:spPr>
            <a:xfrm>
              <a:off x="4840010" y="428462"/>
              <a:ext cx="1841264" cy="4104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5FD70F7-211E-054F-9147-2D26181AD7E5}"/>
                </a:ext>
              </a:extLst>
            </p:cNvPr>
            <p:cNvSpPr/>
            <p:nvPr/>
          </p:nvSpPr>
          <p:spPr>
            <a:xfrm>
              <a:off x="4795694" y="2089555"/>
              <a:ext cx="5004779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75438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2) </a:t>
              </a:r>
              <a:r>
                <a:rPr lang="en-US" altLang="en-US" sz="1200" b="1" dirty="0">
                  <a:solidFill>
                    <a:srgbClr val="000000"/>
                  </a:solidFill>
                  <a:latin typeface="Garamond" panose="02020404030301010803" pitchFamily="18" charset="0"/>
                </a:rPr>
                <a:t>Record</a:t>
              </a: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 the # of people in your church, </a:t>
              </a:r>
            </a:p>
            <a:p>
              <a:pPr defTabSz="75438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        # of disciples of Jesus, # baptized, # your church has baptized.</a:t>
              </a:r>
              <a:b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</a:b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3) </a:t>
              </a:r>
              <a:r>
                <a:rPr lang="en-US" altLang="en-US" sz="1200" b="1" dirty="0">
                  <a:solidFill>
                    <a:srgbClr val="000000"/>
                  </a:solidFill>
                  <a:latin typeface="Garamond" panose="02020404030301010803" pitchFamily="18" charset="0"/>
                </a:rPr>
                <a:t>Draw</a:t>
              </a: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 elements your church has done inside a dotted circle.</a:t>
              </a:r>
            </a:p>
            <a:p>
              <a:pPr defTabSz="75438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4) </a:t>
              </a:r>
              <a:r>
                <a:rPr lang="en-US" altLang="en-US" sz="1200" b="1" dirty="0">
                  <a:solidFill>
                    <a:srgbClr val="000000"/>
                  </a:solidFill>
                  <a:latin typeface="Garamond" panose="02020404030301010803" pitchFamily="18" charset="0"/>
                </a:rPr>
                <a:t>Ask</a:t>
              </a: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 everyone is this biblical church? </a:t>
              </a:r>
            </a:p>
            <a:p>
              <a:pPr defTabSz="75438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5) </a:t>
              </a:r>
              <a:r>
                <a:rPr lang="en-US" altLang="en-US" sz="1200" b="1" dirty="0">
                  <a:solidFill>
                    <a:srgbClr val="000000"/>
                  </a:solidFill>
                  <a:latin typeface="Garamond" panose="02020404030301010803" pitchFamily="18" charset="0"/>
                </a:rPr>
                <a:t>Ask </a:t>
              </a: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everyone is this your church? If so, </a:t>
              </a:r>
              <a:r>
                <a:rPr lang="en-US" altLang="en-US" sz="1200" b="1" dirty="0">
                  <a:solidFill>
                    <a:srgbClr val="000000"/>
                  </a:solidFill>
                  <a:latin typeface="Garamond" panose="02020404030301010803" pitchFamily="18" charset="0"/>
                </a:rPr>
                <a:t>close</a:t>
              </a: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 the circle.</a:t>
              </a:r>
            </a:p>
            <a:p>
              <a:pPr defTabSz="75438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6) </a:t>
              </a:r>
              <a:r>
                <a:rPr lang="en-US" altLang="en-US" sz="1200" b="1" dirty="0">
                  <a:solidFill>
                    <a:srgbClr val="000000"/>
                  </a:solidFill>
                  <a:latin typeface="Garamond" panose="02020404030301010803" pitchFamily="18" charset="0"/>
                </a:rPr>
                <a:t>Name</a:t>
              </a: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 the church, </a:t>
              </a:r>
              <a:r>
                <a:rPr lang="en-US" altLang="en-US" sz="1200" b="1" dirty="0">
                  <a:solidFill>
                    <a:srgbClr val="000000"/>
                  </a:solidFill>
                  <a:latin typeface="Garamond" panose="02020404030301010803" pitchFamily="18" charset="0"/>
                </a:rPr>
                <a:t>write</a:t>
              </a: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 the leader’s name, and date it started.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6067FE8-ED3C-DB4B-A9A0-B32DDEE59B37}"/>
                </a:ext>
              </a:extLst>
            </p:cNvPr>
            <p:cNvSpPr txBox="1"/>
            <p:nvPr/>
          </p:nvSpPr>
          <p:spPr>
            <a:xfrm>
              <a:off x="4795694" y="477392"/>
              <a:ext cx="1976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Garamond" panose="02020404030301010803" pitchFamily="18" charset="0"/>
                </a:rPr>
                <a:t>E. CHURCH CIRCLE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EF7383D-9586-774A-876D-610A37DB98F2}"/>
                </a:ext>
              </a:extLst>
            </p:cNvPr>
            <p:cNvGrpSpPr/>
            <p:nvPr/>
          </p:nvGrpSpPr>
          <p:grpSpPr>
            <a:xfrm>
              <a:off x="4899068" y="994382"/>
              <a:ext cx="2077387" cy="1891030"/>
              <a:chOff x="4760890" y="844268"/>
              <a:chExt cx="2077387" cy="1891030"/>
            </a:xfrm>
          </p:grpSpPr>
          <p:sp>
            <p:nvSpPr>
              <p:cNvPr id="67" name="Rectangle 23">
                <a:extLst>
                  <a:ext uri="{FF2B5EF4-FFF2-40B4-BE49-F238E27FC236}">
                    <a16:creationId xmlns:a16="http://schemas.microsoft.com/office/drawing/2014/main" id="{73C9714B-69F6-244A-9F4F-ADE38E1887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7012" y="844268"/>
                <a:ext cx="1841265" cy="18910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75438" tIns="37719" rIns="75438" bIns="37719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754380" eaLnBrk="0" fontAlgn="base" hangingPunct="0">
                  <a:lnSpc>
                    <a:spcPts val="172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1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Evangelism (v41, 47)</a:t>
                </a:r>
              </a:p>
              <a:p>
                <a:pPr defTabSz="754380" eaLnBrk="0" fontAlgn="base" hangingPunct="0">
                  <a:lnSpc>
                    <a:spcPts val="172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1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Leaders (v42-43)</a:t>
                </a:r>
              </a:p>
              <a:p>
                <a:pPr defTabSz="754380" eaLnBrk="0" fontAlgn="base" hangingPunct="0">
                  <a:lnSpc>
                    <a:spcPts val="172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1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Baptism (v41) </a:t>
                </a:r>
                <a:endParaRPr lang="en-US" altLang="en-US" sz="1100" dirty="0">
                  <a:latin typeface="Garamond" panose="02020404030301010803" pitchFamily="18" charset="0"/>
                </a:endParaRPr>
              </a:p>
              <a:p>
                <a:pPr defTabSz="754380" eaLnBrk="0" fontAlgn="base" hangingPunct="0">
                  <a:lnSpc>
                    <a:spcPts val="172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1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Teaching (v42)</a:t>
                </a:r>
              </a:p>
              <a:p>
                <a:pPr defTabSz="754380" eaLnBrk="0" fontAlgn="base" hangingPunct="0">
                  <a:lnSpc>
                    <a:spcPts val="172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1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Fellowship (v42) </a:t>
                </a:r>
              </a:p>
              <a:p>
                <a:pPr defTabSz="75438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endParaRPr>
              </a:p>
              <a:p>
                <a:pPr defTabSz="75438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 dirty="0">
                    <a:solidFill>
                      <a:srgbClr val="000000"/>
                    </a:solidFill>
                    <a:latin typeface="Cambria" panose="02040503050406030204" pitchFamily="18" charset="0"/>
                  </a:rPr>
                  <a:t>                                </a:t>
                </a:r>
                <a:r>
                  <a:rPr lang="en-US" altLang="en-US" sz="1200" dirty="0"/>
                  <a:t>  </a:t>
                </a:r>
                <a:endParaRPr lang="en-US" altLang="en-US" sz="1200" dirty="0">
                  <a:solidFill>
                    <a:srgbClr val="000000"/>
                  </a:solidFill>
                  <a:latin typeface="Cambria" panose="02040503050406030204" pitchFamily="18" charset="0"/>
                </a:endParaRPr>
              </a:p>
              <a:p>
                <a:pPr defTabSz="75438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br>
                  <a:rPr lang="en-US" altLang="en-US" sz="1155" dirty="0">
                    <a:solidFill>
                      <a:srgbClr val="000000"/>
                    </a:solidFill>
                    <a:latin typeface="Cambria" panose="02040503050406030204" pitchFamily="18" charset="0"/>
                  </a:rPr>
                </a:br>
                <a:endParaRPr lang="en-US" altLang="en-US" sz="1155" dirty="0">
                  <a:solidFill>
                    <a:srgbClr val="000000"/>
                  </a:solidFill>
                  <a:latin typeface="Cambria" panose="02040503050406030204" pitchFamily="18" charset="0"/>
                </a:endParaRPr>
              </a:p>
            </p:txBody>
          </p:sp>
          <p:pic>
            <p:nvPicPr>
              <p:cNvPr id="70" name="Picture 24" descr="https://lh6.googleusercontent.com/NLEGRjItDMaMSykCsLbfn-_qS7gmMsbUbubqlBDGhpC4pqbkoo56JVRJokAvW2TZOJyLlrmHn2qKvXrsbCUzwnqZNmbhWJapvu_SATXG81eA1hgqLxpjJ3VPppZWUKUuan7ofbHC">
                <a:extLst>
                  <a:ext uri="{FF2B5EF4-FFF2-40B4-BE49-F238E27FC236}">
                    <a16:creationId xmlns:a16="http://schemas.microsoft.com/office/drawing/2014/main" id="{853C70F2-57F9-C846-B9B8-E23AC252B68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0890" y="1368380"/>
                <a:ext cx="302453" cy="1541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" name="Picture 25" descr="https://lh4.googleusercontent.com/GbN6V026ty-h9oej2cmBg2zD-KxwRpBSPvm73yV1RxUdjEK4VSm527eWF-UAAWdFSMVrICcNJTlVlzRvY17eg5UPyUh5xHP5moZwGjdkHcRPrYRImc7wVS8DvOcfWIvgFaVw9lPu">
                <a:extLst>
                  <a:ext uri="{FF2B5EF4-FFF2-40B4-BE49-F238E27FC236}">
                    <a16:creationId xmlns:a16="http://schemas.microsoft.com/office/drawing/2014/main" id="{E72F101F-42EF-324C-90E4-81D0CF23A3E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12342" y="1153235"/>
                <a:ext cx="194996" cy="1494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2" name="Picture 26" descr="https://lh3.googleusercontent.com/d25ejZgXwbBIh9Pq0SmupAGe7SdMUQRC_0nO1OkKos_hC4VJcX3BMFndw2iQeVcPSpMLqj-hK3awDOkiyQ0te1DdDUL4AmaseBufref2koJ3rTokiC_v9MX3i34Z99tjLRXOzyXz">
                <a:extLst>
                  <a:ext uri="{FF2B5EF4-FFF2-40B4-BE49-F238E27FC236}">
                    <a16:creationId xmlns:a16="http://schemas.microsoft.com/office/drawing/2014/main" id="{796E4BC3-4EA5-E84B-951E-93D8676E4D1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12342" y="906093"/>
                <a:ext cx="235745" cy="1494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3" name="Picture 27" descr="https://lh3.googleusercontent.com/vAJUXtAnI40cLIDQO05p3FSIYZdnoubdrYjZHd3HrdNr2WT06M-pVTHEDimuAGwFSTXKIw5sGF4N6H1GnKQuejBzHozHC2APLTGFD6_ISp_ZUQij6iryxye5JndRhnJubhYJyJm4">
                <a:extLst>
                  <a:ext uri="{FF2B5EF4-FFF2-40B4-BE49-F238E27FC236}">
                    <a16:creationId xmlns:a16="http://schemas.microsoft.com/office/drawing/2014/main" id="{4EAE8B90-17E9-D641-BEA8-A0D01C0A73A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94886" y="1573681"/>
                <a:ext cx="223872" cy="1679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4" name="Picture 28" descr="https://lh3.googleusercontent.com/efGAGnYNXp-10_bsBb1iP2k9fngOwNkRF30GtUE1q6DtZ6qTD0G2h97Le6vxP54YslQyQom2kJxG7DyfhpKD1YVGPlA3XfT2xtOvZ9Z3IfW5AM5E0qMMOtzGy4v_dZGbWNMwBInr">
                <a:extLst>
                  <a:ext uri="{FF2B5EF4-FFF2-40B4-BE49-F238E27FC236}">
                    <a16:creationId xmlns:a16="http://schemas.microsoft.com/office/drawing/2014/main" id="{05B2FA4A-BB87-6F4D-9871-8B9BCE7446B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12854" y="1799125"/>
                <a:ext cx="199087" cy="1733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DFCA0A3-114A-384C-A3B2-A88794652AEC}"/>
                </a:ext>
              </a:extLst>
            </p:cNvPr>
            <p:cNvGrpSpPr/>
            <p:nvPr/>
          </p:nvGrpSpPr>
          <p:grpSpPr>
            <a:xfrm>
              <a:off x="6385644" y="997029"/>
              <a:ext cx="3009532" cy="1706365"/>
              <a:chOff x="6235891" y="916365"/>
              <a:chExt cx="3009532" cy="1706365"/>
            </a:xfrm>
          </p:grpSpPr>
          <p:sp>
            <p:nvSpPr>
              <p:cNvPr id="68" name="Rectangle 23">
                <a:extLst>
                  <a:ext uri="{FF2B5EF4-FFF2-40B4-BE49-F238E27FC236}">
                    <a16:creationId xmlns:a16="http://schemas.microsoft.com/office/drawing/2014/main" id="{3E2BCACA-0554-D943-A7C4-7EF4634F06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5715" y="916365"/>
                <a:ext cx="2779708" cy="1706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75438" tIns="37719" rIns="75438" bIns="37719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754380" eaLnBrk="0" fontAlgn="base" hangingPunct="0">
                  <a:lnSpc>
                    <a:spcPts val="172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1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Prayer (v42) </a:t>
                </a:r>
              </a:p>
              <a:p>
                <a:pPr defTabSz="754380" eaLnBrk="0" fontAlgn="base" hangingPunct="0">
                  <a:lnSpc>
                    <a:spcPts val="172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1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Miracles (v43)</a:t>
                </a:r>
              </a:p>
              <a:p>
                <a:pPr defTabSz="754380" eaLnBrk="0" fontAlgn="base" hangingPunct="0">
                  <a:lnSpc>
                    <a:spcPts val="172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1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Giving (v45)</a:t>
                </a:r>
              </a:p>
              <a:p>
                <a:pPr defTabSz="754380" eaLnBrk="0" fontAlgn="base" hangingPunct="0">
                  <a:lnSpc>
                    <a:spcPts val="172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1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Praising God (v47) </a:t>
                </a:r>
                <a:endParaRPr lang="en-US" altLang="en-US" sz="1100" dirty="0">
                  <a:latin typeface="Garamond" panose="02020404030301010803" pitchFamily="18" charset="0"/>
                </a:endParaRPr>
              </a:p>
              <a:p>
                <a:pPr defTabSz="754380" eaLnBrk="0" fontAlgn="base" hangingPunct="0">
                  <a:lnSpc>
                    <a:spcPts val="172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1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Lord’s Supper (v46) </a:t>
                </a:r>
              </a:p>
              <a:p>
                <a:pPr defTabSz="75438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 dirty="0">
                    <a:solidFill>
                      <a:srgbClr val="000000"/>
                    </a:solidFill>
                    <a:latin typeface="Cambria" panose="02040503050406030204" pitchFamily="18" charset="0"/>
                  </a:rPr>
                  <a:t>                                </a:t>
                </a:r>
                <a:r>
                  <a:rPr lang="en-US" altLang="en-US" sz="1200" dirty="0"/>
                  <a:t>  </a:t>
                </a:r>
                <a:endParaRPr lang="en-US" altLang="en-US" sz="1200" dirty="0">
                  <a:solidFill>
                    <a:srgbClr val="000000"/>
                  </a:solidFill>
                  <a:latin typeface="Cambria" panose="02040503050406030204" pitchFamily="18" charset="0"/>
                </a:endParaRPr>
              </a:p>
              <a:p>
                <a:pPr defTabSz="75438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br>
                  <a:rPr lang="en-US" altLang="en-US" sz="1155" dirty="0">
                    <a:solidFill>
                      <a:srgbClr val="000000"/>
                    </a:solidFill>
                    <a:latin typeface="Cambria" panose="02040503050406030204" pitchFamily="18" charset="0"/>
                  </a:rPr>
                </a:br>
                <a:endParaRPr lang="en-US" altLang="en-US" sz="1155" dirty="0">
                  <a:solidFill>
                    <a:srgbClr val="000000"/>
                  </a:solidFill>
                  <a:latin typeface="Cambria" panose="02040503050406030204" pitchFamily="18" charset="0"/>
                </a:endParaRPr>
              </a:p>
            </p:txBody>
          </p:sp>
          <p:pic>
            <p:nvPicPr>
              <p:cNvPr id="75" name="Picture 29" descr="https://lh5.googleusercontent.com/Q0E6Ad888f6XfyVDKqqJ3Vtz9USlIVxh7NEYHoi1-xXTBzq5g8jkD-ovSQ6Rdct_mQg54uvD0EFWGyXMLLv0QteOyHiu6cD5-Eh3saTZlW4WcbAsnfh25pOPvnIA6d339-pLZ7Bp">
                <a:extLst>
                  <a:ext uri="{FF2B5EF4-FFF2-40B4-BE49-F238E27FC236}">
                    <a16:creationId xmlns:a16="http://schemas.microsoft.com/office/drawing/2014/main" id="{E6BDBDD8-CB9D-9B46-B123-1CCFC2D462D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19589" y="989967"/>
                <a:ext cx="148108" cy="2045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6" name="Picture 30" descr="https://lh5.googleusercontent.com/ND917m5nYbZELhUvjVeWZ4Sg32VPoAeudXhy23IkAop8lC64acyerUJRUBjl6zsQk5FlS6sInxPe_RtRJX6haIeo3XTGhzqsME8x7xcns30lH4JkSNrqwwM9gV_7nHI6c_u5i8n6">
                <a:extLst>
                  <a:ext uri="{FF2B5EF4-FFF2-40B4-BE49-F238E27FC236}">
                    <a16:creationId xmlns:a16="http://schemas.microsoft.com/office/drawing/2014/main" id="{671DA324-502B-F640-B4CF-885E6B02D35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63608" y="1259192"/>
                <a:ext cx="194286" cy="841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7" name="Picture 31" descr="https://lh5.googleusercontent.com/bSdf8GYSmx0_LD0_Qa3IcgAWgpRrzo8tYDZHn_vyIfBO0DRhDLSII5rJlnB859dwSFKs8RC8xvYoVNv8707TWxlmRK1GZsu1ReMJBJHLmC_IK7Mfkcn8-8ZzBEzUu7VJVOxE0LtC">
                <a:extLst>
                  <a:ext uri="{FF2B5EF4-FFF2-40B4-BE49-F238E27FC236}">
                    <a16:creationId xmlns:a16="http://schemas.microsoft.com/office/drawing/2014/main" id="{1FE33FA4-C438-0941-8732-5314749F943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38112" y="1888757"/>
                <a:ext cx="234136" cy="1390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8" name="Picture 32" descr="https://lh6.googleusercontent.com/qLtyIDa5NGCJk3JjPXdOu2d8rUer00pEPAUCpTzcKUhFJxSr1jj3o3zWo7w1_wgR5gxg-KLcBqOETBNzUonfyBKeZ5PQPJQ5lNTH48JJOqAPCwBnKKlVsH4bB-bsu0_HAqXfHBEH">
                <a:extLst>
                  <a:ext uri="{FF2B5EF4-FFF2-40B4-BE49-F238E27FC236}">
                    <a16:creationId xmlns:a16="http://schemas.microsoft.com/office/drawing/2014/main" id="{9D4C84BC-053A-CC4C-85C5-B6006F4DD87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72592" y="1646329"/>
                <a:ext cx="185302" cy="1921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9" name="Picture 33" descr="https://lh6.googleusercontent.com/EDnlN7StOtDNhYI1mJzScUudkbrOBuCUGGnTYPUlbKkudiCDJUvj1JlhjRu2XHshePvr3IUxUXP5ByXLUj8RwDStFe2rBq48-XwCqyEXg_6M4zfNbD-vhgM5pYW3t3jn2Jte9fwv">
                <a:extLst>
                  <a:ext uri="{FF2B5EF4-FFF2-40B4-BE49-F238E27FC236}">
                    <a16:creationId xmlns:a16="http://schemas.microsoft.com/office/drawing/2014/main" id="{8668F325-E5E8-CB47-9368-9F251BF2A0F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35891" y="1419422"/>
                <a:ext cx="241308" cy="1608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81" name="Smiley Face 80">
              <a:extLst>
                <a:ext uri="{FF2B5EF4-FFF2-40B4-BE49-F238E27FC236}">
                  <a16:creationId xmlns:a16="http://schemas.microsoft.com/office/drawing/2014/main" id="{86DAC20D-A0EF-A143-ADA8-A861998CF2E7}"/>
                </a:ext>
              </a:extLst>
            </p:cNvPr>
            <p:cNvSpPr/>
            <p:nvPr/>
          </p:nvSpPr>
          <p:spPr>
            <a:xfrm>
              <a:off x="8442633" y="762328"/>
              <a:ext cx="145725" cy="132331"/>
            </a:xfrm>
            <a:prstGeom prst="smileyFace">
              <a:avLst/>
            </a:prstGeom>
            <a:noFill/>
            <a:ln w="14731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A1EE2774-E638-EF48-AA7F-67E5DD8EEC20}"/>
                </a:ext>
              </a:extLst>
            </p:cNvPr>
            <p:cNvSpPr/>
            <p:nvPr/>
          </p:nvSpPr>
          <p:spPr>
            <a:xfrm>
              <a:off x="8347865" y="1135525"/>
              <a:ext cx="1156740" cy="101196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3" name="Picture 26" descr="https://lh3.googleusercontent.com/d25ejZgXwbBIh9Pq0SmupAGe7SdMUQRC_0nO1OkKos_hC4VJcX3BMFndw2iQeVcPSpMLqj-hK3awDOkiyQ0te1DdDUL4AmaseBufref2koJ3rTokiC_v9MX3i34Z99tjLRXOzyXz">
              <a:extLst>
                <a:ext uri="{FF2B5EF4-FFF2-40B4-BE49-F238E27FC236}">
                  <a16:creationId xmlns:a16="http://schemas.microsoft.com/office/drawing/2014/main" id="{474D3FB0-A7B2-0D4A-9352-8F241CD693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15113" y="1222263"/>
              <a:ext cx="285926" cy="185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25" descr="https://lh4.googleusercontent.com/GbN6V026ty-h9oej2cmBg2zD-KxwRpBSPvm73yV1RxUdjEK4VSm527eWF-UAAWdFSMVrICcNJTlVlzRvY17eg5UPyUh5xHP5moZwGjdkHcRPrYRImc7wVS8DvOcfWIvgFaVw9lPu">
              <a:extLst>
                <a:ext uri="{FF2B5EF4-FFF2-40B4-BE49-F238E27FC236}">
                  <a16:creationId xmlns:a16="http://schemas.microsoft.com/office/drawing/2014/main" id="{E63E0400-3C8D-5542-9A9A-181E927563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2721" y="1652740"/>
              <a:ext cx="192155" cy="1508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24" descr="https://lh6.googleusercontent.com/NLEGRjItDMaMSykCsLbfn-_qS7gmMsbUbubqlBDGhpC4pqbkoo56JVRJokAvW2TZOJyLlrmHn2qKvXrsbCUzwnqZNmbhWJapvu_SATXG81eA1hgqLxpjJ3VPppZWUKUuan7ofbHC">
              <a:extLst>
                <a:ext uri="{FF2B5EF4-FFF2-40B4-BE49-F238E27FC236}">
                  <a16:creationId xmlns:a16="http://schemas.microsoft.com/office/drawing/2014/main" id="{8BF7B9C8-70E7-EF4B-9660-C4F063FC4B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53622" y="1336759"/>
              <a:ext cx="289207" cy="150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27" descr="https://lh3.googleusercontent.com/vAJUXtAnI40cLIDQO05p3FSIYZdnoubdrYjZHd3HrdNr2WT06M-pVTHEDimuAGwFSTXKIw5sGF4N6H1GnKQuejBzHozHC2APLTGFD6_ISp_ZUQij6iryxye5JndRhnJubhYJyJm4">
              <a:extLst>
                <a:ext uri="{FF2B5EF4-FFF2-40B4-BE49-F238E27FC236}">
                  <a16:creationId xmlns:a16="http://schemas.microsoft.com/office/drawing/2014/main" id="{25B44383-BB2F-FC48-8CD1-637ECF9445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3629" y="1625039"/>
              <a:ext cx="211680" cy="162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Picture 28" descr="https://lh3.googleusercontent.com/efGAGnYNXp-10_bsBb1iP2k9fngOwNkRF30GtUE1q6DtZ6qTD0G2h97Le6vxP54YslQyQom2kJxG7DyfhpKD1YVGPlA3XfT2xtOvZ9Z3IfW5AM5E0qMMOtzGy4v_dZGbWNMwBInr">
              <a:extLst>
                <a:ext uri="{FF2B5EF4-FFF2-40B4-BE49-F238E27FC236}">
                  <a16:creationId xmlns:a16="http://schemas.microsoft.com/office/drawing/2014/main" id="{EE0B9A08-06C2-8942-9AA9-4F1C80B8DB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6235" y="1546223"/>
              <a:ext cx="203364" cy="181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" name="Picture 29" descr="https://lh5.googleusercontent.com/Q0E6Ad888f6XfyVDKqqJ3Vtz9USlIVxh7NEYHoi1-xXTBzq5g8jkD-ovSQ6Rdct_mQg54uvD0EFWGyXMLLv0QteOyHiu6cD5-Eh3saTZlW4WcbAsnfh25pOPvnIA6d339-pLZ7Bp">
              <a:extLst>
                <a:ext uri="{FF2B5EF4-FFF2-40B4-BE49-F238E27FC236}">
                  <a16:creationId xmlns:a16="http://schemas.microsoft.com/office/drawing/2014/main" id="{6352E768-0F38-F346-BFBC-B45246F725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1665" y="1518498"/>
              <a:ext cx="186182" cy="263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" name="Picture 33" descr="https://lh6.googleusercontent.com/EDnlN7StOtDNhYI1mJzScUudkbrOBuCUGGnTYPUlbKkudiCDJUvj1JlhjRu2XHshePvr3IUxUXP5ByXLUj8RwDStFe2rBq48-XwCqyEXg_6M4zfNbD-vhgM5pYW3t3jn2Jte9fwv">
              <a:extLst>
                <a:ext uri="{FF2B5EF4-FFF2-40B4-BE49-F238E27FC236}">
                  <a16:creationId xmlns:a16="http://schemas.microsoft.com/office/drawing/2014/main" id="{A8A87B1E-2F04-8746-A58F-1929AED495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9919" y="1340813"/>
              <a:ext cx="319590" cy="218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0" name="Picture 32" descr="https://lh6.googleusercontent.com/qLtyIDa5NGCJk3JjPXdOu2d8rUer00pEPAUCpTzcKUhFJxSr1jj3o3zWo7w1_wgR5gxg-KLcBqOETBNzUonfyBKeZ5PQPJQ5lNTH48JJOqAPCwBnKKlVsH4bB-bsu0_HAqXfHBEH">
              <a:extLst>
                <a:ext uri="{FF2B5EF4-FFF2-40B4-BE49-F238E27FC236}">
                  <a16:creationId xmlns:a16="http://schemas.microsoft.com/office/drawing/2014/main" id="{201AA4FD-1EAB-BA4B-93ED-D9C6627707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47440" y="1778512"/>
              <a:ext cx="203364" cy="2159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1" name="Picture 31" descr="https://lh5.googleusercontent.com/bSdf8GYSmx0_LD0_Qa3IcgAWgpRrzo8tYDZHn_vyIfBO0DRhDLSII5rJlnB859dwSFKs8RC8xvYoVNv8707TWxlmRK1GZsu1ReMJBJHLmC_IK7Mfkcn8-8ZzBEzUu7VJVOxE0LtC">
              <a:extLst>
                <a:ext uri="{FF2B5EF4-FFF2-40B4-BE49-F238E27FC236}">
                  <a16:creationId xmlns:a16="http://schemas.microsoft.com/office/drawing/2014/main" id="{CCA26C92-B285-6C45-B6AD-83754A3F86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2643" y="1808381"/>
              <a:ext cx="284608" cy="1730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" name="Picture 30" descr="https://lh5.googleusercontent.com/ND917m5nYbZELhUvjVeWZ4Sg32VPoAeudXhy23IkAop8lC64acyerUJRUBjl6zsQk5FlS6sInxPe_RtRJX6haIeo3XTGhzqsME8x7xcns30lH4JkSNrqwwM9gV_7nHI6c_u5i8n6">
              <a:extLst>
                <a:ext uri="{FF2B5EF4-FFF2-40B4-BE49-F238E27FC236}">
                  <a16:creationId xmlns:a16="http://schemas.microsoft.com/office/drawing/2014/main" id="{B769CE42-89B0-A24A-9373-4479F86D3B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9809" y="1165968"/>
              <a:ext cx="222171" cy="985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3" name="Picture 24" descr="https://lh6.googleusercontent.com/NLEGRjItDMaMSykCsLbfn-_qS7gmMsbUbubqlBDGhpC4pqbkoo56JVRJokAvW2TZOJyLlrmHn2qKvXrsbCUzwnqZNmbhWJapvu_SATXG81eA1hgqLxpjJ3VPppZWUKUuan7ofbHC">
              <a:extLst>
                <a:ext uri="{FF2B5EF4-FFF2-40B4-BE49-F238E27FC236}">
                  <a16:creationId xmlns:a16="http://schemas.microsoft.com/office/drawing/2014/main" id="{DFDBC142-2CA0-304D-AEE8-3C37EE3BE1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8131" y="766105"/>
              <a:ext cx="204581" cy="106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4" name="Picture 24" descr="https://lh6.googleusercontent.com/NLEGRjItDMaMSykCsLbfn-_qS7gmMsbUbubqlBDGhpC4pqbkoo56JVRJokAvW2TZOJyLlrmHn2qKvXrsbCUzwnqZNmbhWJapvu_SATXG81eA1hgqLxpjJ3VPppZWUKUuan7ofbHC">
              <a:extLst>
                <a:ext uri="{FF2B5EF4-FFF2-40B4-BE49-F238E27FC236}">
                  <a16:creationId xmlns:a16="http://schemas.microsoft.com/office/drawing/2014/main" id="{30D76394-7655-1840-937D-BC484245B6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6936" y="763761"/>
              <a:ext cx="204581" cy="106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5" name="Snip Same Side Corner Rectangle 8">
              <a:extLst>
                <a:ext uri="{FF2B5EF4-FFF2-40B4-BE49-F238E27FC236}">
                  <a16:creationId xmlns:a16="http://schemas.microsoft.com/office/drawing/2014/main" id="{3BC52B41-F8BA-0243-A9D6-1BD52EA1A162}"/>
                </a:ext>
              </a:extLst>
            </p:cNvPr>
            <p:cNvSpPr/>
            <p:nvPr/>
          </p:nvSpPr>
          <p:spPr>
            <a:xfrm>
              <a:off x="8695711" y="773276"/>
              <a:ext cx="178473" cy="108311"/>
            </a:xfrm>
            <a:custGeom>
              <a:avLst/>
              <a:gdLst>
                <a:gd name="connsiteX0" fmla="*/ 177804 w 1729537"/>
                <a:gd name="connsiteY0" fmla="*/ 0 h 1066800"/>
                <a:gd name="connsiteX1" fmla="*/ 1551733 w 1729537"/>
                <a:gd name="connsiteY1" fmla="*/ 0 h 1066800"/>
                <a:gd name="connsiteX2" fmla="*/ 1729537 w 1729537"/>
                <a:gd name="connsiteY2" fmla="*/ 177804 h 1066800"/>
                <a:gd name="connsiteX3" fmla="*/ 1729537 w 1729537"/>
                <a:gd name="connsiteY3" fmla="*/ 1066800 h 1066800"/>
                <a:gd name="connsiteX4" fmla="*/ 1729537 w 1729537"/>
                <a:gd name="connsiteY4" fmla="*/ 1066800 h 1066800"/>
                <a:gd name="connsiteX5" fmla="*/ 0 w 1729537"/>
                <a:gd name="connsiteY5" fmla="*/ 1066800 h 1066800"/>
                <a:gd name="connsiteX6" fmla="*/ 0 w 1729537"/>
                <a:gd name="connsiteY6" fmla="*/ 1066800 h 1066800"/>
                <a:gd name="connsiteX7" fmla="*/ 0 w 1729537"/>
                <a:gd name="connsiteY7" fmla="*/ 177804 h 1066800"/>
                <a:gd name="connsiteX8" fmla="*/ 177804 w 1729537"/>
                <a:gd name="connsiteY8" fmla="*/ 0 h 1066800"/>
                <a:gd name="connsiteX0" fmla="*/ 177804 w 1729537"/>
                <a:gd name="connsiteY0" fmla="*/ 0 h 1066800"/>
                <a:gd name="connsiteX1" fmla="*/ 1343915 w 1729537"/>
                <a:gd name="connsiteY1" fmla="*/ 706582 h 1066800"/>
                <a:gd name="connsiteX2" fmla="*/ 1729537 w 1729537"/>
                <a:gd name="connsiteY2" fmla="*/ 177804 h 1066800"/>
                <a:gd name="connsiteX3" fmla="*/ 1729537 w 1729537"/>
                <a:gd name="connsiteY3" fmla="*/ 1066800 h 1066800"/>
                <a:gd name="connsiteX4" fmla="*/ 1729537 w 1729537"/>
                <a:gd name="connsiteY4" fmla="*/ 1066800 h 1066800"/>
                <a:gd name="connsiteX5" fmla="*/ 0 w 1729537"/>
                <a:gd name="connsiteY5" fmla="*/ 1066800 h 1066800"/>
                <a:gd name="connsiteX6" fmla="*/ 0 w 1729537"/>
                <a:gd name="connsiteY6" fmla="*/ 1066800 h 1066800"/>
                <a:gd name="connsiteX7" fmla="*/ 0 w 1729537"/>
                <a:gd name="connsiteY7" fmla="*/ 177804 h 1066800"/>
                <a:gd name="connsiteX8" fmla="*/ 177804 w 1729537"/>
                <a:gd name="connsiteY8" fmla="*/ 0 h 1066800"/>
                <a:gd name="connsiteX0" fmla="*/ 427186 w 1729537"/>
                <a:gd name="connsiteY0" fmla="*/ 501069 h 888996"/>
                <a:gd name="connsiteX1" fmla="*/ 1343915 w 1729537"/>
                <a:gd name="connsiteY1" fmla="*/ 528778 h 888996"/>
                <a:gd name="connsiteX2" fmla="*/ 1729537 w 1729537"/>
                <a:gd name="connsiteY2" fmla="*/ 0 h 888996"/>
                <a:gd name="connsiteX3" fmla="*/ 1729537 w 1729537"/>
                <a:gd name="connsiteY3" fmla="*/ 888996 h 888996"/>
                <a:gd name="connsiteX4" fmla="*/ 1729537 w 1729537"/>
                <a:gd name="connsiteY4" fmla="*/ 888996 h 888996"/>
                <a:gd name="connsiteX5" fmla="*/ 0 w 1729537"/>
                <a:gd name="connsiteY5" fmla="*/ 888996 h 888996"/>
                <a:gd name="connsiteX6" fmla="*/ 0 w 1729537"/>
                <a:gd name="connsiteY6" fmla="*/ 888996 h 888996"/>
                <a:gd name="connsiteX7" fmla="*/ 0 w 1729537"/>
                <a:gd name="connsiteY7" fmla="*/ 0 h 888996"/>
                <a:gd name="connsiteX8" fmla="*/ 427186 w 1729537"/>
                <a:gd name="connsiteY8" fmla="*/ 501069 h 888996"/>
                <a:gd name="connsiteX0" fmla="*/ 427186 w 1729537"/>
                <a:gd name="connsiteY0" fmla="*/ 501069 h 888996"/>
                <a:gd name="connsiteX1" fmla="*/ 912119 w 1729537"/>
                <a:gd name="connsiteY1" fmla="*/ 528778 h 888996"/>
                <a:gd name="connsiteX2" fmla="*/ 1343915 w 1729537"/>
                <a:gd name="connsiteY2" fmla="*/ 528778 h 888996"/>
                <a:gd name="connsiteX3" fmla="*/ 1729537 w 1729537"/>
                <a:gd name="connsiteY3" fmla="*/ 0 h 888996"/>
                <a:gd name="connsiteX4" fmla="*/ 1729537 w 1729537"/>
                <a:gd name="connsiteY4" fmla="*/ 888996 h 888996"/>
                <a:gd name="connsiteX5" fmla="*/ 1729537 w 1729537"/>
                <a:gd name="connsiteY5" fmla="*/ 888996 h 888996"/>
                <a:gd name="connsiteX6" fmla="*/ 0 w 1729537"/>
                <a:gd name="connsiteY6" fmla="*/ 888996 h 888996"/>
                <a:gd name="connsiteX7" fmla="*/ 0 w 1729537"/>
                <a:gd name="connsiteY7" fmla="*/ 888996 h 888996"/>
                <a:gd name="connsiteX8" fmla="*/ 0 w 1729537"/>
                <a:gd name="connsiteY8" fmla="*/ 0 h 888996"/>
                <a:gd name="connsiteX9" fmla="*/ 427186 w 1729537"/>
                <a:gd name="connsiteY9" fmla="*/ 501069 h 888996"/>
                <a:gd name="connsiteX0" fmla="*/ 427186 w 1729537"/>
                <a:gd name="connsiteY0" fmla="*/ 637309 h 1025236"/>
                <a:gd name="connsiteX1" fmla="*/ 870555 w 1729537"/>
                <a:gd name="connsiteY1" fmla="*/ 0 h 1025236"/>
                <a:gd name="connsiteX2" fmla="*/ 1343915 w 1729537"/>
                <a:gd name="connsiteY2" fmla="*/ 665018 h 1025236"/>
                <a:gd name="connsiteX3" fmla="*/ 1729537 w 1729537"/>
                <a:gd name="connsiteY3" fmla="*/ 136240 h 1025236"/>
                <a:gd name="connsiteX4" fmla="*/ 1729537 w 1729537"/>
                <a:gd name="connsiteY4" fmla="*/ 1025236 h 1025236"/>
                <a:gd name="connsiteX5" fmla="*/ 1729537 w 1729537"/>
                <a:gd name="connsiteY5" fmla="*/ 1025236 h 1025236"/>
                <a:gd name="connsiteX6" fmla="*/ 0 w 1729537"/>
                <a:gd name="connsiteY6" fmla="*/ 1025236 h 1025236"/>
                <a:gd name="connsiteX7" fmla="*/ 0 w 1729537"/>
                <a:gd name="connsiteY7" fmla="*/ 1025236 h 1025236"/>
                <a:gd name="connsiteX8" fmla="*/ 0 w 1729537"/>
                <a:gd name="connsiteY8" fmla="*/ 136240 h 1025236"/>
                <a:gd name="connsiteX9" fmla="*/ 427186 w 1729537"/>
                <a:gd name="connsiteY9" fmla="*/ 637309 h 1025236"/>
                <a:gd name="connsiteX0" fmla="*/ 427186 w 1729537"/>
                <a:gd name="connsiteY0" fmla="*/ 637309 h 1025236"/>
                <a:gd name="connsiteX1" fmla="*/ 870555 w 1729537"/>
                <a:gd name="connsiteY1" fmla="*/ 0 h 1025236"/>
                <a:gd name="connsiteX2" fmla="*/ 1260788 w 1729537"/>
                <a:gd name="connsiteY2" fmla="*/ 665018 h 1025236"/>
                <a:gd name="connsiteX3" fmla="*/ 1729537 w 1729537"/>
                <a:gd name="connsiteY3" fmla="*/ 136240 h 1025236"/>
                <a:gd name="connsiteX4" fmla="*/ 1729537 w 1729537"/>
                <a:gd name="connsiteY4" fmla="*/ 1025236 h 1025236"/>
                <a:gd name="connsiteX5" fmla="*/ 1729537 w 1729537"/>
                <a:gd name="connsiteY5" fmla="*/ 1025236 h 1025236"/>
                <a:gd name="connsiteX6" fmla="*/ 0 w 1729537"/>
                <a:gd name="connsiteY6" fmla="*/ 1025236 h 1025236"/>
                <a:gd name="connsiteX7" fmla="*/ 0 w 1729537"/>
                <a:gd name="connsiteY7" fmla="*/ 1025236 h 1025236"/>
                <a:gd name="connsiteX8" fmla="*/ 0 w 1729537"/>
                <a:gd name="connsiteY8" fmla="*/ 136240 h 1025236"/>
                <a:gd name="connsiteX9" fmla="*/ 427186 w 1729537"/>
                <a:gd name="connsiteY9" fmla="*/ 637309 h 1025236"/>
                <a:gd name="connsiteX0" fmla="*/ 427186 w 1729537"/>
                <a:gd name="connsiteY0" fmla="*/ 637309 h 1025236"/>
                <a:gd name="connsiteX1" fmla="*/ 870555 w 1729537"/>
                <a:gd name="connsiteY1" fmla="*/ 0 h 1025236"/>
                <a:gd name="connsiteX2" fmla="*/ 1343915 w 1729537"/>
                <a:gd name="connsiteY2" fmla="*/ 665018 h 1025236"/>
                <a:gd name="connsiteX3" fmla="*/ 1729537 w 1729537"/>
                <a:gd name="connsiteY3" fmla="*/ 136240 h 1025236"/>
                <a:gd name="connsiteX4" fmla="*/ 1729537 w 1729537"/>
                <a:gd name="connsiteY4" fmla="*/ 1025236 h 1025236"/>
                <a:gd name="connsiteX5" fmla="*/ 1729537 w 1729537"/>
                <a:gd name="connsiteY5" fmla="*/ 1025236 h 1025236"/>
                <a:gd name="connsiteX6" fmla="*/ 0 w 1729537"/>
                <a:gd name="connsiteY6" fmla="*/ 1025236 h 1025236"/>
                <a:gd name="connsiteX7" fmla="*/ 0 w 1729537"/>
                <a:gd name="connsiteY7" fmla="*/ 1025236 h 1025236"/>
                <a:gd name="connsiteX8" fmla="*/ 0 w 1729537"/>
                <a:gd name="connsiteY8" fmla="*/ 136240 h 1025236"/>
                <a:gd name="connsiteX9" fmla="*/ 427186 w 1729537"/>
                <a:gd name="connsiteY9" fmla="*/ 637309 h 1025236"/>
                <a:gd name="connsiteX0" fmla="*/ 427186 w 1729537"/>
                <a:gd name="connsiteY0" fmla="*/ 637309 h 1025236"/>
                <a:gd name="connsiteX1" fmla="*/ 870555 w 1729537"/>
                <a:gd name="connsiteY1" fmla="*/ 0 h 1025236"/>
                <a:gd name="connsiteX2" fmla="*/ 1343915 w 1729537"/>
                <a:gd name="connsiteY2" fmla="*/ 595745 h 1025236"/>
                <a:gd name="connsiteX3" fmla="*/ 1729537 w 1729537"/>
                <a:gd name="connsiteY3" fmla="*/ 136240 h 1025236"/>
                <a:gd name="connsiteX4" fmla="*/ 1729537 w 1729537"/>
                <a:gd name="connsiteY4" fmla="*/ 1025236 h 1025236"/>
                <a:gd name="connsiteX5" fmla="*/ 1729537 w 1729537"/>
                <a:gd name="connsiteY5" fmla="*/ 1025236 h 1025236"/>
                <a:gd name="connsiteX6" fmla="*/ 0 w 1729537"/>
                <a:gd name="connsiteY6" fmla="*/ 1025236 h 1025236"/>
                <a:gd name="connsiteX7" fmla="*/ 0 w 1729537"/>
                <a:gd name="connsiteY7" fmla="*/ 1025236 h 1025236"/>
                <a:gd name="connsiteX8" fmla="*/ 0 w 1729537"/>
                <a:gd name="connsiteY8" fmla="*/ 136240 h 1025236"/>
                <a:gd name="connsiteX9" fmla="*/ 427186 w 1729537"/>
                <a:gd name="connsiteY9" fmla="*/ 637309 h 1025236"/>
                <a:gd name="connsiteX0" fmla="*/ 427186 w 1729537"/>
                <a:gd name="connsiteY0" fmla="*/ 637309 h 1025236"/>
                <a:gd name="connsiteX1" fmla="*/ 870555 w 1729537"/>
                <a:gd name="connsiteY1" fmla="*/ 0 h 1025236"/>
                <a:gd name="connsiteX2" fmla="*/ 1343915 w 1729537"/>
                <a:gd name="connsiteY2" fmla="*/ 595745 h 1025236"/>
                <a:gd name="connsiteX3" fmla="*/ 1729537 w 1729537"/>
                <a:gd name="connsiteY3" fmla="*/ 136240 h 1025236"/>
                <a:gd name="connsiteX4" fmla="*/ 1729537 w 1729537"/>
                <a:gd name="connsiteY4" fmla="*/ 1025236 h 1025236"/>
                <a:gd name="connsiteX5" fmla="*/ 1729537 w 1729537"/>
                <a:gd name="connsiteY5" fmla="*/ 1025236 h 1025236"/>
                <a:gd name="connsiteX6" fmla="*/ 0 w 1729537"/>
                <a:gd name="connsiteY6" fmla="*/ 1025236 h 1025236"/>
                <a:gd name="connsiteX7" fmla="*/ 0 w 1729537"/>
                <a:gd name="connsiteY7" fmla="*/ 1025236 h 1025236"/>
                <a:gd name="connsiteX8" fmla="*/ 0 w 1729537"/>
                <a:gd name="connsiteY8" fmla="*/ 260931 h 1025236"/>
                <a:gd name="connsiteX9" fmla="*/ 427186 w 1729537"/>
                <a:gd name="connsiteY9" fmla="*/ 637309 h 1025236"/>
                <a:gd name="connsiteX0" fmla="*/ 427186 w 1729537"/>
                <a:gd name="connsiteY0" fmla="*/ 637309 h 1025236"/>
                <a:gd name="connsiteX1" fmla="*/ 870555 w 1729537"/>
                <a:gd name="connsiteY1" fmla="*/ 0 h 1025236"/>
                <a:gd name="connsiteX2" fmla="*/ 1343915 w 1729537"/>
                <a:gd name="connsiteY2" fmla="*/ 595745 h 1025236"/>
                <a:gd name="connsiteX3" fmla="*/ 1729537 w 1729537"/>
                <a:gd name="connsiteY3" fmla="*/ 274786 h 1025236"/>
                <a:gd name="connsiteX4" fmla="*/ 1729537 w 1729537"/>
                <a:gd name="connsiteY4" fmla="*/ 1025236 h 1025236"/>
                <a:gd name="connsiteX5" fmla="*/ 1729537 w 1729537"/>
                <a:gd name="connsiteY5" fmla="*/ 1025236 h 1025236"/>
                <a:gd name="connsiteX6" fmla="*/ 0 w 1729537"/>
                <a:gd name="connsiteY6" fmla="*/ 1025236 h 1025236"/>
                <a:gd name="connsiteX7" fmla="*/ 0 w 1729537"/>
                <a:gd name="connsiteY7" fmla="*/ 1025236 h 1025236"/>
                <a:gd name="connsiteX8" fmla="*/ 0 w 1729537"/>
                <a:gd name="connsiteY8" fmla="*/ 260931 h 1025236"/>
                <a:gd name="connsiteX9" fmla="*/ 427186 w 1729537"/>
                <a:gd name="connsiteY9" fmla="*/ 637309 h 1025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29537" h="1025236">
                  <a:moveTo>
                    <a:pt x="427186" y="637309"/>
                  </a:moveTo>
                  <a:lnTo>
                    <a:pt x="870555" y="0"/>
                  </a:lnTo>
                  <a:lnTo>
                    <a:pt x="1343915" y="595745"/>
                  </a:lnTo>
                  <a:lnTo>
                    <a:pt x="1729537" y="274786"/>
                  </a:lnTo>
                  <a:lnTo>
                    <a:pt x="1729537" y="1025236"/>
                  </a:lnTo>
                  <a:lnTo>
                    <a:pt x="1729537" y="1025236"/>
                  </a:lnTo>
                  <a:lnTo>
                    <a:pt x="0" y="1025236"/>
                  </a:lnTo>
                  <a:lnTo>
                    <a:pt x="0" y="1025236"/>
                  </a:lnTo>
                  <a:lnTo>
                    <a:pt x="0" y="260931"/>
                  </a:lnTo>
                  <a:lnTo>
                    <a:pt x="427186" y="637309"/>
                  </a:lnTo>
                  <a:close/>
                </a:path>
              </a:pathLst>
            </a:custGeom>
            <a:noFill/>
            <a:ln w="14859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E7141EF-2A0C-1243-9768-62EF0B512D51}"/>
                </a:ext>
              </a:extLst>
            </p:cNvPr>
            <p:cNvGrpSpPr/>
            <p:nvPr/>
          </p:nvGrpSpPr>
          <p:grpSpPr>
            <a:xfrm>
              <a:off x="8442353" y="856185"/>
              <a:ext cx="855386" cy="282782"/>
              <a:chOff x="8427971" y="872292"/>
              <a:chExt cx="855386" cy="282782"/>
            </a:xfrm>
          </p:grpSpPr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C43F5AAC-5EB8-144B-89EB-71D3EB3A8702}"/>
                  </a:ext>
                </a:extLst>
              </p:cNvPr>
              <p:cNvSpPr txBox="1"/>
              <p:nvPr/>
            </p:nvSpPr>
            <p:spPr>
              <a:xfrm>
                <a:off x="8427971" y="874633"/>
                <a:ext cx="8347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7</a:t>
                </a:r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B9503889-780C-3342-BBC9-719103A9BAF6}"/>
                  </a:ext>
                </a:extLst>
              </p:cNvPr>
              <p:cNvSpPr txBox="1"/>
              <p:nvPr/>
            </p:nvSpPr>
            <p:spPr>
              <a:xfrm>
                <a:off x="8950563" y="878075"/>
                <a:ext cx="8347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0FCFDB99-B347-0F40-996C-84F786FA844B}"/>
                  </a:ext>
                </a:extLst>
              </p:cNvPr>
              <p:cNvSpPr txBox="1"/>
              <p:nvPr/>
            </p:nvSpPr>
            <p:spPr>
              <a:xfrm>
                <a:off x="8687394" y="877089"/>
                <a:ext cx="8347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70C810BC-317C-0C44-A2F9-5E70BD867163}"/>
                  </a:ext>
                </a:extLst>
              </p:cNvPr>
              <p:cNvSpPr txBox="1"/>
              <p:nvPr/>
            </p:nvSpPr>
            <p:spPr>
              <a:xfrm>
                <a:off x="9199886" y="872292"/>
                <a:ext cx="8347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</a:t>
                </a:r>
              </a:p>
            </p:txBody>
          </p:sp>
        </p:grp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DE5E756-7054-CA40-9DB3-D55FC34DAC52}"/>
                </a:ext>
              </a:extLst>
            </p:cNvPr>
            <p:cNvSpPr txBox="1"/>
            <p:nvPr/>
          </p:nvSpPr>
          <p:spPr>
            <a:xfrm>
              <a:off x="8234876" y="2120222"/>
              <a:ext cx="141875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latin typeface="Cambria" panose="02040503050406030204" pitchFamily="18" charset="0"/>
                </a:rPr>
                <a:t>Name, Leader, Date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B524E2D-D114-48B6-A558-ECE71440EAA0}"/>
              </a:ext>
            </a:extLst>
          </p:cNvPr>
          <p:cNvGrpSpPr/>
          <p:nvPr/>
        </p:nvGrpSpPr>
        <p:grpSpPr>
          <a:xfrm>
            <a:off x="5339690" y="3188919"/>
            <a:ext cx="4810487" cy="1223663"/>
            <a:chOff x="5271292" y="3313555"/>
            <a:chExt cx="4472740" cy="1284898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7511784B-BB25-EE44-890E-7368D66B8A6B}"/>
                </a:ext>
              </a:extLst>
            </p:cNvPr>
            <p:cNvSpPr/>
            <p:nvPr/>
          </p:nvSpPr>
          <p:spPr>
            <a:xfrm>
              <a:off x="5271292" y="3330891"/>
              <a:ext cx="4100945" cy="12675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</a:t>
              </a:r>
            </a:p>
          </p:txBody>
        </p: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D7CD10EC-6BC5-2B4E-AD8C-C6CBDFB3CF06}"/>
                </a:ext>
              </a:extLst>
            </p:cNvPr>
            <p:cNvGrpSpPr/>
            <p:nvPr/>
          </p:nvGrpSpPr>
          <p:grpSpPr>
            <a:xfrm>
              <a:off x="5296717" y="3313555"/>
              <a:ext cx="4447315" cy="1284898"/>
              <a:chOff x="5585659" y="520849"/>
              <a:chExt cx="4447315" cy="1284898"/>
            </a:xfrm>
          </p:grpSpPr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10A264A7-CA8D-E043-87C3-E730C9CE33C2}"/>
                  </a:ext>
                </a:extLst>
              </p:cNvPr>
              <p:cNvSpPr txBox="1"/>
              <p:nvPr/>
            </p:nvSpPr>
            <p:spPr>
              <a:xfrm>
                <a:off x="6388783" y="520849"/>
                <a:ext cx="279494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F. KINGDOM PRIORITIES</a:t>
                </a:r>
              </a:p>
              <a:p>
                <a:endParaRPr lang="en-US" dirty="0"/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317EAD15-7952-6C49-98EC-4B9261057954}"/>
                  </a:ext>
                </a:extLst>
              </p:cNvPr>
              <p:cNvSpPr txBox="1"/>
              <p:nvPr/>
            </p:nvSpPr>
            <p:spPr>
              <a:xfrm>
                <a:off x="5585659" y="747412"/>
                <a:ext cx="444731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</a:t>
                </a:r>
                <a:r>
                  <a:rPr lang="en-US" sz="12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1. LIST</a:t>
                </a:r>
                <a:r>
                  <a:rPr lang="en-US" sz="12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 where you spend time &amp; money. This reveals priorities.</a:t>
                </a:r>
                <a:endParaRPr lang="en-US" sz="1200" dirty="0"/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FB4DD3E8-1B15-F44E-BF8A-0E97EDE599DB}"/>
                  </a:ext>
                </a:extLst>
              </p:cNvPr>
              <p:cNvSpPr txBox="1"/>
              <p:nvPr/>
            </p:nvSpPr>
            <p:spPr>
              <a:xfrm>
                <a:off x="5611085" y="953684"/>
                <a:ext cx="412865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2. PRAY</a:t>
                </a:r>
                <a:r>
                  <a:rPr lang="en-US" sz="12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and ask Jesus if you are truly putting His Kingdom first.  </a:t>
                </a:r>
                <a:endParaRPr lang="en-US" sz="1200" dirty="0"/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4E2F6695-FF07-E546-BE90-F4873C27602D}"/>
                  </a:ext>
                </a:extLst>
              </p:cNvPr>
              <p:cNvSpPr txBox="1"/>
              <p:nvPr/>
            </p:nvSpPr>
            <p:spPr>
              <a:xfrm>
                <a:off x="5611085" y="1147642"/>
                <a:ext cx="4100944" cy="290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3. SHARE</a:t>
                </a:r>
                <a:r>
                  <a:rPr lang="en-US" sz="12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with your church any areas that you need to change.</a:t>
                </a:r>
                <a:endParaRPr lang="en-US" sz="1200" dirty="0"/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076D009A-3253-E44E-ABCB-6ADF0BB9966C}"/>
                  </a:ext>
                </a:extLst>
              </p:cNvPr>
              <p:cNvSpPr txBox="1"/>
              <p:nvPr/>
            </p:nvSpPr>
            <p:spPr>
              <a:xfrm>
                <a:off x="5611085" y="1344082"/>
                <a:ext cx="43226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"/>
                <a:r>
                  <a:rPr lang="en-US" sz="12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4.</a:t>
                </a:r>
                <a:r>
                  <a:rPr lang="en-US" sz="12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</a:t>
                </a:r>
                <a:r>
                  <a:rPr lang="en-US" sz="12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COMMIT</a:t>
                </a:r>
                <a:r>
                  <a:rPr lang="en-US" sz="12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to give time or resources as a church. Plan to take</a:t>
                </a:r>
              </a:p>
              <a:p>
                <a:pPr fontAlgn="b"/>
                <a:r>
                  <a:rPr lang="en-US" sz="12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                     an offering next week &amp; immediately give it away. </a:t>
                </a:r>
                <a:endParaRPr lang="en-US" sz="1200" dirty="0"/>
              </a:p>
            </p:txBody>
          </p:sp>
        </p:grpSp>
      </p:grpSp>
      <p:graphicFrame>
        <p:nvGraphicFramePr>
          <p:cNvPr id="69" name="Table 68">
            <a:extLst>
              <a:ext uri="{FF2B5EF4-FFF2-40B4-BE49-F238E27FC236}">
                <a16:creationId xmlns:a16="http://schemas.microsoft.com/office/drawing/2014/main" id="{F63D93E4-07A3-480A-A06D-B109666AE4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478784"/>
              </p:ext>
            </p:extLst>
          </p:nvPr>
        </p:nvGraphicFramePr>
        <p:xfrm>
          <a:off x="5339690" y="4458777"/>
          <a:ext cx="4409765" cy="3105838"/>
        </p:xfrm>
        <a:graphic>
          <a:graphicData uri="http://schemas.openxmlformats.org/drawingml/2006/table">
            <a:tbl>
              <a:tblPr/>
              <a:tblGrid>
                <a:gridCol w="787473">
                  <a:extLst>
                    <a:ext uri="{9D8B030D-6E8A-4147-A177-3AD203B41FA5}">
                      <a16:colId xmlns:a16="http://schemas.microsoft.com/office/drawing/2014/main" val="2577631506"/>
                    </a:ext>
                  </a:extLst>
                </a:gridCol>
                <a:gridCol w="1930123">
                  <a:extLst>
                    <a:ext uri="{9D8B030D-6E8A-4147-A177-3AD203B41FA5}">
                      <a16:colId xmlns:a16="http://schemas.microsoft.com/office/drawing/2014/main" val="3204145860"/>
                    </a:ext>
                  </a:extLst>
                </a:gridCol>
                <a:gridCol w="902076">
                  <a:extLst>
                    <a:ext uri="{9D8B030D-6E8A-4147-A177-3AD203B41FA5}">
                      <a16:colId xmlns:a16="http://schemas.microsoft.com/office/drawing/2014/main" val="2186328536"/>
                    </a:ext>
                  </a:extLst>
                </a:gridCol>
                <a:gridCol w="790093">
                  <a:extLst>
                    <a:ext uri="{9D8B030D-6E8A-4147-A177-3AD203B41FA5}">
                      <a16:colId xmlns:a16="http://schemas.microsoft.com/office/drawing/2014/main" val="2897904048"/>
                    </a:ext>
                  </a:extLst>
                </a:gridCol>
              </a:tblGrid>
              <a:tr h="489390">
                <a:tc gridSpan="4">
                  <a:txBody>
                    <a:bodyPr/>
                    <a:lstStyle/>
                    <a:p>
                      <a:pPr marL="0" marR="0" lvl="0" indent="0" algn="ctr" defTabSz="100584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Garamond" panose="02020404030301010803" pitchFamily="18" charset="0"/>
                        </a:rPr>
                        <a:t>G. OBEY SURVEY</a:t>
                      </a:r>
                    </a:p>
                    <a:p>
                      <a:pPr marL="0" marR="0" lvl="0" indent="0" algn="ctr" defTabSz="100584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Garamond" panose="02020404030301010803" pitchFamily="18" charset="0"/>
                        </a:rPr>
                        <a:t>Give a Letter Grade. Together decide if you need to revisit any of the commands.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460152"/>
                  </a:ext>
                </a:extLst>
              </a:tr>
              <a:tr h="31916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Command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Example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Personal Evaluation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Corporate Evaluation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500259"/>
                  </a:ext>
                </a:extLst>
              </a:tr>
              <a:tr h="31916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1. Get  </a:t>
                      </a:r>
                    </a:p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Baptized</a:t>
                      </a:r>
                    </a:p>
                  </a:txBody>
                  <a:tcPr marL="457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Be baptized personally</a:t>
                      </a:r>
                    </a:p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Baptize new believers immediately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355744"/>
                  </a:ext>
                </a:extLst>
              </a:tr>
              <a:tr h="31916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2.  Follow  </a:t>
                      </a:r>
                    </a:p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and Fish</a:t>
                      </a:r>
                    </a:p>
                  </a:txBody>
                  <a:tcPr marL="457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Share the Gospel via 2- Kingdoms   </a:t>
                      </a:r>
                    </a:p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Train Others to Share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9244113"/>
                  </a:ext>
                </a:extLst>
              </a:tr>
              <a:tr h="35501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3. Abide in </a:t>
                      </a:r>
                    </a:p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Jesus</a:t>
                      </a:r>
                    </a:p>
                  </a:txBody>
                  <a:tcPr marL="457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Read ~20 chapters per week</a:t>
                      </a:r>
                    </a:p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Record SOS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402972"/>
                  </a:ext>
                </a:extLst>
              </a:tr>
              <a:tr h="31916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4. Take Up</a:t>
                      </a:r>
                    </a:p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Your Cross</a:t>
                      </a:r>
                    </a:p>
                  </a:txBody>
                  <a:tcPr marL="457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Share with entire OIKOS list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582808"/>
                  </a:ext>
                </a:extLst>
              </a:tr>
              <a:tr h="47520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5. Gather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as     </a:t>
                      </a:r>
                    </a:p>
                    <a:p>
                      <a:pPr algn="l" rtl="0" fontAlgn="t"/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Church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Meet regularly as a church</a:t>
                      </a:r>
                    </a:p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Add missing elements to be  </a:t>
                      </a:r>
                    </a:p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healthier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802007"/>
                  </a:ext>
                </a:extLst>
              </a:tr>
              <a:tr h="31916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6. Kingdom </a:t>
                      </a:r>
                    </a:p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First</a:t>
                      </a:r>
                    </a:p>
                  </a:txBody>
                  <a:tcPr marL="457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Re-prioritize time and money</a:t>
                      </a:r>
                    </a:p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Giving as a church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781567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71ABACFE-567B-443A-8B26-540ECFCACC43}"/>
              </a:ext>
            </a:extLst>
          </p:cNvPr>
          <p:cNvSpPr txBox="1"/>
          <p:nvPr/>
        </p:nvSpPr>
        <p:spPr>
          <a:xfrm>
            <a:off x="2299794" y="2449234"/>
            <a:ext cx="2443226" cy="12464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SAY. OBEY. SHARE. (S.O.S.)</a:t>
            </a:r>
          </a:p>
          <a:p>
            <a:r>
              <a:rPr lang="en-US" sz="105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Read Matthew 6:9-15, then ask God…</a:t>
            </a:r>
            <a:endParaRPr lang="en-US" sz="1050" dirty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50" b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S: What are You saying to me in this </a:t>
            </a:r>
          </a:p>
          <a:p>
            <a:r>
              <a:rPr lang="en-US" sz="1050" b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passage?  </a:t>
            </a:r>
          </a:p>
          <a:p>
            <a:r>
              <a:rPr lang="en-US" sz="1050" b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O: How do You want me to obey this?</a:t>
            </a:r>
          </a:p>
          <a:p>
            <a:r>
              <a:rPr lang="en-US" sz="1050" b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S: Who do You want me to share this</a:t>
            </a:r>
          </a:p>
          <a:p>
            <a:r>
              <a:rPr lang="en-US" sz="1050" b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with?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4046C4C-2375-41B6-A08B-4959659E8D66}"/>
              </a:ext>
            </a:extLst>
          </p:cNvPr>
          <p:cNvGrpSpPr/>
          <p:nvPr/>
        </p:nvGrpSpPr>
        <p:grpSpPr>
          <a:xfrm>
            <a:off x="237095" y="649250"/>
            <a:ext cx="4491491" cy="1754326"/>
            <a:chOff x="237096" y="649250"/>
            <a:chExt cx="4106881" cy="2163574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489946C6-A319-438F-8224-4D3843ECC05D}"/>
                </a:ext>
              </a:extLst>
            </p:cNvPr>
            <p:cNvGrpSpPr/>
            <p:nvPr/>
          </p:nvGrpSpPr>
          <p:grpSpPr>
            <a:xfrm>
              <a:off x="237096" y="649250"/>
              <a:ext cx="4106881" cy="2163574"/>
              <a:chOff x="303740" y="638219"/>
              <a:chExt cx="4106881" cy="2163574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9E28985-FF40-469B-9B60-C0E5F027127C}"/>
                  </a:ext>
                </a:extLst>
              </p:cNvPr>
              <p:cNvSpPr txBox="1"/>
              <p:nvPr/>
            </p:nvSpPr>
            <p:spPr>
              <a:xfrm>
                <a:off x="346440" y="638219"/>
                <a:ext cx="4024854" cy="216357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endParaRPr lang="en-US" sz="1200" b="1" dirty="0"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200" b="1" dirty="0"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200" b="1" dirty="0"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200" b="1" dirty="0"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200" b="1" dirty="0"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200" b="1" dirty="0"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200" b="1" dirty="0"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200" b="1" dirty="0"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200" b="1" dirty="0"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0A261031-9C10-4DBA-9EF7-59813FFFEBFB}"/>
                  </a:ext>
                </a:extLst>
              </p:cNvPr>
              <p:cNvGrpSpPr/>
              <p:nvPr/>
            </p:nvGrpSpPr>
            <p:grpSpPr>
              <a:xfrm>
                <a:off x="303740" y="641195"/>
                <a:ext cx="4106881" cy="2105588"/>
                <a:chOff x="348171" y="2469093"/>
                <a:chExt cx="4106881" cy="2105588"/>
              </a:xfrm>
            </p:grpSpPr>
            <p:grpSp>
              <p:nvGrpSpPr>
                <p:cNvPr id="26" name="Group 25">
                  <a:extLst>
                    <a:ext uri="{FF2B5EF4-FFF2-40B4-BE49-F238E27FC236}">
                      <a16:creationId xmlns:a16="http://schemas.microsoft.com/office/drawing/2014/main" id="{FBA57069-1BC4-4D28-AA2F-1D371BFBDC7D}"/>
                    </a:ext>
                  </a:extLst>
                </p:cNvPr>
                <p:cNvGrpSpPr/>
                <p:nvPr/>
              </p:nvGrpSpPr>
              <p:grpSpPr>
                <a:xfrm>
                  <a:off x="515309" y="2748441"/>
                  <a:ext cx="3769409" cy="1168476"/>
                  <a:chOff x="401349" y="2946268"/>
                  <a:chExt cx="3769409" cy="1168476"/>
                </a:xfrm>
              </p:grpSpPr>
              <p:sp>
                <p:nvSpPr>
                  <p:cNvPr id="7" name="TextBox 6"/>
                  <p:cNvSpPr txBox="1"/>
                  <p:nvPr/>
                </p:nvSpPr>
                <p:spPr>
                  <a:xfrm>
                    <a:off x="525547" y="3735169"/>
                    <a:ext cx="3572055" cy="3795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400" i="1" dirty="0">
                        <a:latin typeface="Garamond" panose="02020404030301010803" pitchFamily="18" charset="0"/>
                        <a:ea typeface="Cambria" panose="02040503050406030204" pitchFamily="18" charset="0"/>
                      </a:rPr>
                      <a:t>Have you ever trusted Jesus to be your King?</a:t>
                    </a:r>
                  </a:p>
                </p:txBody>
              </p:sp>
              <p:grpSp>
                <p:nvGrpSpPr>
                  <p:cNvPr id="24" name="Group 23">
                    <a:extLst>
                      <a:ext uri="{FF2B5EF4-FFF2-40B4-BE49-F238E27FC236}">
                        <a16:creationId xmlns:a16="http://schemas.microsoft.com/office/drawing/2014/main" id="{01C1B95D-5C37-4679-B4C9-3C2A272FA54D}"/>
                      </a:ext>
                    </a:extLst>
                  </p:cNvPr>
                  <p:cNvGrpSpPr/>
                  <p:nvPr/>
                </p:nvGrpSpPr>
                <p:grpSpPr>
                  <a:xfrm>
                    <a:off x="401349" y="2946268"/>
                    <a:ext cx="3769409" cy="854879"/>
                    <a:chOff x="401349" y="2946268"/>
                    <a:chExt cx="3769409" cy="854879"/>
                  </a:xfrm>
                </p:grpSpPr>
                <p:sp>
                  <p:nvSpPr>
                    <p:cNvPr id="2" name="TextBox 1"/>
                    <p:cNvSpPr txBox="1"/>
                    <p:nvPr/>
                  </p:nvSpPr>
                  <p:spPr>
                    <a:xfrm>
                      <a:off x="401349" y="2966084"/>
                      <a:ext cx="1649952" cy="83506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100" b="1" dirty="0"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There was a time in my life when I felt: </a:t>
                      </a:r>
                      <a:r>
                        <a:rPr lang="en-US" sz="1600" b="1" dirty="0"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</a:t>
                      </a:r>
                      <a:endParaRPr lang="en-US" sz="1600" b="1" dirty="0">
                        <a:latin typeface="Garamond" panose="02020404030301010803" pitchFamily="18" charset="0"/>
                      </a:endParaRPr>
                    </a:p>
                  </p:txBody>
                </p:sp>
                <p:sp>
                  <p:nvSpPr>
                    <p:cNvPr id="28" name="TextBox 27"/>
                    <p:cNvSpPr txBox="1"/>
                    <p:nvPr/>
                  </p:nvSpPr>
                  <p:spPr>
                    <a:xfrm>
                      <a:off x="2200521" y="2946268"/>
                      <a:ext cx="1970237" cy="83506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lvl="1" algn="ctr"/>
                      <a:r>
                        <a:rPr lang="en-US" sz="1100" b="1" dirty="0"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After trusting Jesus as my King I feel: </a:t>
                      </a:r>
                      <a:r>
                        <a:rPr lang="en-US" sz="1600" b="1" dirty="0"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DB39A9DC-006A-492A-A292-DF007C293DE4}"/>
                    </a:ext>
                  </a:extLst>
                </p:cNvPr>
                <p:cNvSpPr txBox="1"/>
                <p:nvPr/>
              </p:nvSpPr>
              <p:spPr>
                <a:xfrm>
                  <a:off x="348171" y="2469093"/>
                  <a:ext cx="1418938" cy="5693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b="1" dirty="0">
                      <a:latin typeface="Garamond" panose="02020404030301010803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A. TESTIMONY</a:t>
                  </a:r>
                </a:p>
                <a:p>
                  <a:endParaRPr lang="en-US" sz="1200" dirty="0"/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78990508-3B7B-4E76-8B94-A4860CFA831D}"/>
                    </a:ext>
                  </a:extLst>
                </p:cNvPr>
                <p:cNvSpPr txBox="1"/>
                <p:nvPr/>
              </p:nvSpPr>
              <p:spPr>
                <a:xfrm>
                  <a:off x="354107" y="3682681"/>
                  <a:ext cx="4100945" cy="8920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b="1" dirty="0">
                      <a:latin typeface="Garamond" panose="02020404030301010803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A. OIKOS</a:t>
                  </a:r>
                </a:p>
                <a:p>
                  <a:r>
                    <a:rPr lang="en-US" b="1" dirty="0">
                      <a:latin typeface="Garamond" panose="02020404030301010803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      </a:t>
                  </a:r>
                  <a:r>
                    <a:rPr lang="en-US" sz="1100" b="1" dirty="0">
                      <a:latin typeface="Garamond" panose="02020404030301010803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Write a list of 100 people you know.</a:t>
                  </a:r>
                </a:p>
                <a:p>
                  <a:r>
                    <a:rPr lang="en-US" sz="1100" b="1">
                      <a:latin typeface="Garamond" panose="02020404030301010803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           </a:t>
                  </a:r>
                  <a:r>
                    <a:rPr lang="en-US" sz="1100" b="1" dirty="0">
                      <a:latin typeface="Garamond" panose="02020404030301010803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Go share with someone right now.</a:t>
                  </a:r>
                </a:p>
              </p:txBody>
            </p:sp>
          </p:grp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E707C5B2-31C4-4995-B148-82407E287B4B}"/>
                </a:ext>
              </a:extLst>
            </p:cNvPr>
            <p:cNvGrpSpPr/>
            <p:nvPr/>
          </p:nvGrpSpPr>
          <p:grpSpPr>
            <a:xfrm>
              <a:off x="1994481" y="713302"/>
              <a:ext cx="606182" cy="1074550"/>
              <a:chOff x="6540150" y="4154617"/>
              <a:chExt cx="1191161" cy="2586829"/>
            </a:xfrm>
          </p:grpSpPr>
          <p:sp>
            <p:nvSpPr>
              <p:cNvPr id="101" name="Shape 6">
                <a:extLst>
                  <a:ext uri="{FF2B5EF4-FFF2-40B4-BE49-F238E27FC236}">
                    <a16:creationId xmlns:a16="http://schemas.microsoft.com/office/drawing/2014/main" id="{D6D672B4-ECFF-4B7C-B9CD-29840F40632E}"/>
                  </a:ext>
                </a:extLst>
              </p:cNvPr>
              <p:cNvSpPr/>
              <p:nvPr/>
            </p:nvSpPr>
            <p:spPr>
              <a:xfrm rot="5400000">
                <a:off x="6906125" y="4040955"/>
                <a:ext cx="436909" cy="664234"/>
              </a:xfrm>
              <a:custGeom>
                <a:avLst/>
                <a:gdLst/>
                <a:ahLst/>
                <a:cxnLst/>
                <a:rect l="0" t="0" r="0" b="0"/>
                <a:pathLst>
                  <a:path w="1008316" h="1543145">
                    <a:moveTo>
                      <a:pt x="253651" y="7715"/>
                    </a:moveTo>
                    <a:cubicBezTo>
                      <a:pt x="487394" y="3144"/>
                      <a:pt x="757714" y="33624"/>
                      <a:pt x="971645" y="44291"/>
                    </a:cubicBezTo>
                    <a:cubicBezTo>
                      <a:pt x="983837" y="77915"/>
                      <a:pt x="997553" y="116015"/>
                      <a:pt x="1008316" y="154210"/>
                    </a:cubicBezTo>
                    <a:cubicBezTo>
                      <a:pt x="950214" y="158782"/>
                      <a:pt x="860108" y="142018"/>
                      <a:pt x="861632" y="135922"/>
                    </a:cubicBezTo>
                    <a:cubicBezTo>
                      <a:pt x="705803" y="126778"/>
                      <a:pt x="464439" y="123635"/>
                      <a:pt x="270415" y="117539"/>
                    </a:cubicBezTo>
                    <a:cubicBezTo>
                      <a:pt x="287274" y="193929"/>
                      <a:pt x="417100" y="256508"/>
                      <a:pt x="401860" y="383191"/>
                    </a:cubicBezTo>
                    <a:cubicBezTo>
                      <a:pt x="392621" y="456438"/>
                      <a:pt x="331565" y="486918"/>
                      <a:pt x="270415" y="535781"/>
                    </a:cubicBezTo>
                    <a:cubicBezTo>
                      <a:pt x="456819" y="638080"/>
                      <a:pt x="438436" y="906685"/>
                      <a:pt x="249079" y="1004412"/>
                    </a:cubicBezTo>
                    <a:cubicBezTo>
                      <a:pt x="415576" y="1065467"/>
                      <a:pt x="374332" y="1326452"/>
                      <a:pt x="262795" y="1410367"/>
                    </a:cubicBezTo>
                    <a:cubicBezTo>
                      <a:pt x="443103" y="1421035"/>
                      <a:pt x="854012" y="1410367"/>
                      <a:pt x="852488" y="1408843"/>
                    </a:cubicBezTo>
                    <a:lnTo>
                      <a:pt x="938022" y="1407319"/>
                    </a:lnTo>
                    <a:cubicBezTo>
                      <a:pt x="970121" y="1407319"/>
                      <a:pt x="991457" y="1402747"/>
                      <a:pt x="1008316" y="1413415"/>
                    </a:cubicBezTo>
                    <a:cubicBezTo>
                      <a:pt x="989933" y="1456182"/>
                      <a:pt x="989933" y="1494377"/>
                      <a:pt x="957834" y="1523333"/>
                    </a:cubicBezTo>
                    <a:cubicBezTo>
                      <a:pt x="615696" y="1523333"/>
                      <a:pt x="256699" y="1543145"/>
                      <a:pt x="18383" y="1479042"/>
                    </a:cubicBezTo>
                    <a:cubicBezTo>
                      <a:pt x="29051" y="1315784"/>
                      <a:pt x="247555" y="1352360"/>
                      <a:pt x="256699" y="1213485"/>
                    </a:cubicBezTo>
                    <a:cubicBezTo>
                      <a:pt x="264319" y="1068515"/>
                      <a:pt x="96298" y="1066991"/>
                      <a:pt x="1619" y="975360"/>
                    </a:cubicBezTo>
                    <a:cubicBezTo>
                      <a:pt x="73343" y="868490"/>
                      <a:pt x="267367" y="940308"/>
                      <a:pt x="291846" y="793718"/>
                    </a:cubicBezTo>
                    <a:cubicBezTo>
                      <a:pt x="311658" y="682276"/>
                      <a:pt x="249079" y="596837"/>
                      <a:pt x="162020" y="583121"/>
                    </a:cubicBezTo>
                    <a:cubicBezTo>
                      <a:pt x="162020" y="583121"/>
                      <a:pt x="0" y="558642"/>
                      <a:pt x="1619" y="529686"/>
                    </a:cubicBezTo>
                    <a:cubicBezTo>
                      <a:pt x="41339" y="427387"/>
                      <a:pt x="288798" y="500730"/>
                      <a:pt x="290322" y="363284"/>
                    </a:cubicBezTo>
                    <a:cubicBezTo>
                      <a:pt x="252127" y="213741"/>
                      <a:pt x="125349" y="157258"/>
                      <a:pt x="22955" y="76391"/>
                    </a:cubicBezTo>
                    <a:cubicBezTo>
                      <a:pt x="56579" y="0"/>
                      <a:pt x="178784" y="9239"/>
                      <a:pt x="253651" y="7715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Shape 7">
                <a:extLst>
                  <a:ext uri="{FF2B5EF4-FFF2-40B4-BE49-F238E27FC236}">
                    <a16:creationId xmlns:a16="http://schemas.microsoft.com/office/drawing/2014/main" id="{37A20869-C7CF-4E19-8B84-B23F1960A361}"/>
                  </a:ext>
                </a:extLst>
              </p:cNvPr>
              <p:cNvSpPr/>
              <p:nvPr/>
            </p:nvSpPr>
            <p:spPr>
              <a:xfrm rot="5400000">
                <a:off x="6487958" y="6052110"/>
                <a:ext cx="1298017" cy="80656"/>
              </a:xfrm>
              <a:custGeom>
                <a:avLst/>
                <a:gdLst/>
                <a:ahLst/>
                <a:cxnLst/>
                <a:rect l="0" t="0" r="0" b="0"/>
                <a:pathLst>
                  <a:path w="2995613" h="187380">
                    <a:moveTo>
                      <a:pt x="2827211" y="2286"/>
                    </a:moveTo>
                    <a:cubicBezTo>
                      <a:pt x="2888314" y="0"/>
                      <a:pt x="2947511" y="7262"/>
                      <a:pt x="2995613" y="43934"/>
                    </a:cubicBezTo>
                    <a:cubicBezTo>
                      <a:pt x="2969705" y="184333"/>
                      <a:pt x="2789397" y="121753"/>
                      <a:pt x="2706910" y="123277"/>
                    </a:cubicBezTo>
                    <a:cubicBezTo>
                      <a:pt x="1825467" y="141565"/>
                      <a:pt x="913448" y="135469"/>
                      <a:pt x="10668" y="187380"/>
                    </a:cubicBezTo>
                    <a:lnTo>
                      <a:pt x="0" y="54602"/>
                    </a:lnTo>
                    <a:cubicBezTo>
                      <a:pt x="858489" y="40886"/>
                      <a:pt x="1770507" y="43934"/>
                      <a:pt x="2647379" y="17931"/>
                    </a:cubicBezTo>
                    <a:cubicBezTo>
                      <a:pt x="2703100" y="16407"/>
                      <a:pt x="2766108" y="4572"/>
                      <a:pt x="2827211" y="2286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Shape 8">
                <a:extLst>
                  <a:ext uri="{FF2B5EF4-FFF2-40B4-BE49-F238E27FC236}">
                    <a16:creationId xmlns:a16="http://schemas.microsoft.com/office/drawing/2014/main" id="{005E8359-2E1E-4265-B4CA-BAF4EF1AFC69}"/>
                  </a:ext>
                </a:extLst>
              </p:cNvPr>
              <p:cNvSpPr/>
              <p:nvPr/>
            </p:nvSpPr>
            <p:spPr>
              <a:xfrm rot="5400000">
                <a:off x="6757723" y="5021105"/>
                <a:ext cx="736712" cy="54946"/>
              </a:xfrm>
              <a:custGeom>
                <a:avLst/>
                <a:gdLst/>
                <a:ahLst/>
                <a:cxnLst/>
                <a:rect l="0" t="0" r="0" b="0"/>
                <a:pathLst>
                  <a:path w="1700213" h="127650">
                    <a:moveTo>
                      <a:pt x="113112" y="382"/>
                    </a:moveTo>
                    <a:cubicBezTo>
                      <a:pt x="386799" y="0"/>
                      <a:pt x="1269686" y="15350"/>
                      <a:pt x="1700213" y="2491"/>
                    </a:cubicBezTo>
                    <a:cubicBezTo>
                      <a:pt x="1694116" y="43735"/>
                      <a:pt x="1689545" y="86407"/>
                      <a:pt x="1688021" y="127650"/>
                    </a:cubicBezTo>
                    <a:cubicBezTo>
                      <a:pt x="1245013" y="123078"/>
                      <a:pt x="47339" y="118506"/>
                      <a:pt x="27432" y="100123"/>
                    </a:cubicBezTo>
                    <a:cubicBezTo>
                      <a:pt x="0" y="78787"/>
                      <a:pt x="13716" y="11635"/>
                      <a:pt x="30480" y="2491"/>
                    </a:cubicBezTo>
                    <a:cubicBezTo>
                      <a:pt x="32638" y="1063"/>
                      <a:pt x="62429" y="452"/>
                      <a:pt x="113112" y="382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Shape 9">
                <a:extLst>
                  <a:ext uri="{FF2B5EF4-FFF2-40B4-BE49-F238E27FC236}">
                    <a16:creationId xmlns:a16="http://schemas.microsoft.com/office/drawing/2014/main" id="{DC163FBE-5200-4ACD-927B-1305A3062BC9}"/>
                  </a:ext>
                </a:extLst>
              </p:cNvPr>
              <p:cNvSpPr/>
              <p:nvPr/>
            </p:nvSpPr>
            <p:spPr>
              <a:xfrm rot="5400000">
                <a:off x="7066776" y="4888071"/>
                <a:ext cx="86713" cy="1075595"/>
              </a:xfrm>
              <a:custGeom>
                <a:avLst/>
                <a:gdLst/>
                <a:ahLst/>
                <a:cxnLst/>
                <a:rect l="0" t="0" r="0" b="0"/>
                <a:pathLst>
                  <a:path w="200120" h="2498817">
                    <a:moveTo>
                      <a:pt x="114334" y="1132"/>
                    </a:moveTo>
                    <a:cubicBezTo>
                      <a:pt x="197025" y="18106"/>
                      <a:pt x="163545" y="317413"/>
                      <a:pt x="164973" y="406174"/>
                    </a:cubicBezTo>
                    <a:cubicBezTo>
                      <a:pt x="169545" y="690019"/>
                      <a:pt x="177261" y="857945"/>
                      <a:pt x="163449" y="1083878"/>
                    </a:cubicBezTo>
                    <a:cubicBezTo>
                      <a:pt x="166497" y="1083878"/>
                      <a:pt x="169545" y="1083878"/>
                      <a:pt x="172593" y="1083878"/>
                    </a:cubicBezTo>
                    <a:lnTo>
                      <a:pt x="172593" y="1230372"/>
                    </a:lnTo>
                    <a:cubicBezTo>
                      <a:pt x="172593" y="1234944"/>
                      <a:pt x="175641" y="1237992"/>
                      <a:pt x="177261" y="1241040"/>
                    </a:cubicBezTo>
                    <a:cubicBezTo>
                      <a:pt x="166497" y="1546317"/>
                      <a:pt x="168021" y="1947795"/>
                      <a:pt x="158877" y="2251548"/>
                    </a:cubicBezTo>
                    <a:cubicBezTo>
                      <a:pt x="157353" y="2330891"/>
                      <a:pt x="200120" y="2471289"/>
                      <a:pt x="102394" y="2498817"/>
                    </a:cubicBezTo>
                    <a:cubicBezTo>
                      <a:pt x="13716" y="2448429"/>
                      <a:pt x="44291" y="2303363"/>
                      <a:pt x="47339" y="2204208"/>
                    </a:cubicBezTo>
                    <a:cubicBezTo>
                      <a:pt x="56579" y="1905028"/>
                      <a:pt x="67247" y="1552412"/>
                      <a:pt x="54959" y="1207512"/>
                    </a:cubicBezTo>
                    <a:cubicBezTo>
                      <a:pt x="51912" y="1207512"/>
                      <a:pt x="48863" y="1207512"/>
                      <a:pt x="45815" y="1207512"/>
                    </a:cubicBezTo>
                    <a:cubicBezTo>
                      <a:pt x="44291" y="1170841"/>
                      <a:pt x="47339" y="1134265"/>
                      <a:pt x="51912" y="1097594"/>
                    </a:cubicBezTo>
                    <a:cubicBezTo>
                      <a:pt x="51912" y="1097594"/>
                      <a:pt x="53436" y="1097594"/>
                      <a:pt x="53436" y="1097594"/>
                    </a:cubicBezTo>
                    <a:cubicBezTo>
                      <a:pt x="70295" y="902236"/>
                      <a:pt x="82487" y="682399"/>
                      <a:pt x="67247" y="419890"/>
                    </a:cubicBezTo>
                    <a:cubicBezTo>
                      <a:pt x="61151" y="332927"/>
                      <a:pt x="0" y="24602"/>
                      <a:pt x="96203" y="1647"/>
                    </a:cubicBezTo>
                    <a:cubicBezTo>
                      <a:pt x="102793" y="123"/>
                      <a:pt x="108822" y="0"/>
                      <a:pt x="114334" y="1132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Shape 10">
                <a:extLst>
                  <a:ext uri="{FF2B5EF4-FFF2-40B4-BE49-F238E27FC236}">
                    <a16:creationId xmlns:a16="http://schemas.microsoft.com/office/drawing/2014/main" id="{863B1933-585F-4C6A-BA37-DCDFAB327B67}"/>
                  </a:ext>
                </a:extLst>
              </p:cNvPr>
              <p:cNvSpPr/>
              <p:nvPr/>
            </p:nvSpPr>
            <p:spPr>
              <a:xfrm rot="5400000">
                <a:off x="7076146" y="4250170"/>
                <a:ext cx="86713" cy="637025"/>
              </a:xfrm>
              <a:custGeom>
                <a:avLst/>
                <a:gdLst/>
                <a:ahLst/>
                <a:cxnLst/>
                <a:rect l="0" t="0" r="0" b="0"/>
                <a:pathLst>
                  <a:path w="200120" h="1479934">
                    <a:moveTo>
                      <a:pt x="114334" y="702"/>
                    </a:moveTo>
                    <a:cubicBezTo>
                      <a:pt x="197025" y="11238"/>
                      <a:pt x="163544" y="187588"/>
                      <a:pt x="164973" y="240541"/>
                    </a:cubicBezTo>
                    <a:cubicBezTo>
                      <a:pt x="169545" y="408467"/>
                      <a:pt x="172593" y="728983"/>
                      <a:pt x="172593" y="728983"/>
                    </a:cubicBezTo>
                    <a:cubicBezTo>
                      <a:pt x="172593" y="732031"/>
                      <a:pt x="168021" y="1153322"/>
                      <a:pt x="158877" y="1333439"/>
                    </a:cubicBezTo>
                    <a:cubicBezTo>
                      <a:pt x="157353" y="1380683"/>
                      <a:pt x="200120" y="1464694"/>
                      <a:pt x="102298" y="1479934"/>
                    </a:cubicBezTo>
                    <a:cubicBezTo>
                      <a:pt x="13716" y="1450978"/>
                      <a:pt x="44291" y="1363920"/>
                      <a:pt x="47339" y="1305912"/>
                    </a:cubicBezTo>
                    <a:cubicBezTo>
                      <a:pt x="56483" y="1128842"/>
                      <a:pt x="82486" y="403895"/>
                      <a:pt x="67151" y="249685"/>
                    </a:cubicBezTo>
                    <a:cubicBezTo>
                      <a:pt x="61055" y="197774"/>
                      <a:pt x="0" y="14608"/>
                      <a:pt x="96202" y="892"/>
                    </a:cubicBezTo>
                    <a:cubicBezTo>
                      <a:pt x="102793" y="34"/>
                      <a:pt x="108822" y="0"/>
                      <a:pt x="114334" y="702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Shape 18">
                <a:extLst>
                  <a:ext uri="{FF2B5EF4-FFF2-40B4-BE49-F238E27FC236}">
                    <a16:creationId xmlns:a16="http://schemas.microsoft.com/office/drawing/2014/main" id="{880CEEDC-4054-4E59-8203-46BEAB7A0114}"/>
                  </a:ext>
                </a:extLst>
              </p:cNvPr>
              <p:cNvSpPr/>
              <p:nvPr/>
            </p:nvSpPr>
            <p:spPr>
              <a:xfrm rot="5400000">
                <a:off x="7384476" y="6254946"/>
                <a:ext cx="340869" cy="352801"/>
              </a:xfrm>
              <a:custGeom>
                <a:avLst/>
                <a:gdLst/>
                <a:ahLst/>
                <a:cxnLst/>
                <a:rect l="0" t="0" r="0" b="0"/>
                <a:pathLst>
                  <a:path w="786670" h="819626">
                    <a:moveTo>
                      <a:pt x="47339" y="7620"/>
                    </a:moveTo>
                    <a:cubicBezTo>
                      <a:pt x="117634" y="0"/>
                      <a:pt x="181737" y="59531"/>
                      <a:pt x="245936" y="77819"/>
                    </a:cubicBezTo>
                    <a:cubicBezTo>
                      <a:pt x="288703" y="91630"/>
                      <a:pt x="424624" y="62579"/>
                      <a:pt x="383381" y="161830"/>
                    </a:cubicBezTo>
                    <a:cubicBezTo>
                      <a:pt x="375762" y="218313"/>
                      <a:pt x="282607" y="174022"/>
                      <a:pt x="247460" y="177070"/>
                    </a:cubicBezTo>
                    <a:cubicBezTo>
                      <a:pt x="418529" y="383096"/>
                      <a:pt x="658368" y="519017"/>
                      <a:pt x="786670" y="770858"/>
                    </a:cubicBezTo>
                    <a:cubicBezTo>
                      <a:pt x="711803" y="819626"/>
                      <a:pt x="652272" y="726567"/>
                      <a:pt x="614077" y="686848"/>
                    </a:cubicBezTo>
                    <a:cubicBezTo>
                      <a:pt x="485775" y="557117"/>
                      <a:pt x="351282" y="401479"/>
                      <a:pt x="200120" y="288512"/>
                    </a:cubicBezTo>
                    <a:cubicBezTo>
                      <a:pt x="172593" y="322040"/>
                      <a:pt x="210788" y="418243"/>
                      <a:pt x="152686" y="424339"/>
                    </a:cubicBezTo>
                    <a:cubicBezTo>
                      <a:pt x="79439" y="438055"/>
                      <a:pt x="93155" y="332804"/>
                      <a:pt x="76391" y="265652"/>
                    </a:cubicBezTo>
                    <a:cubicBezTo>
                      <a:pt x="56483" y="178594"/>
                      <a:pt x="0" y="90107"/>
                      <a:pt x="47339" y="762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Shape 19">
                <a:extLst>
                  <a:ext uri="{FF2B5EF4-FFF2-40B4-BE49-F238E27FC236}">
                    <a16:creationId xmlns:a16="http://schemas.microsoft.com/office/drawing/2014/main" id="{B7A104F5-71A3-479A-B0B0-A3F074F2A221}"/>
                  </a:ext>
                </a:extLst>
              </p:cNvPr>
              <p:cNvSpPr/>
              <p:nvPr/>
            </p:nvSpPr>
            <p:spPr>
              <a:xfrm rot="5400000">
                <a:off x="6526669" y="6263787"/>
                <a:ext cx="354777" cy="327815"/>
              </a:xfrm>
              <a:custGeom>
                <a:avLst/>
                <a:gdLst/>
                <a:ahLst/>
                <a:cxnLst/>
                <a:rect l="0" t="0" r="0" b="0"/>
                <a:pathLst>
                  <a:path w="818769" h="761577">
                    <a:moveTo>
                      <a:pt x="748261" y="3728"/>
                    </a:moveTo>
                    <a:cubicBezTo>
                      <a:pt x="769525" y="4971"/>
                      <a:pt x="790527" y="10602"/>
                      <a:pt x="811149" y="22818"/>
                    </a:cubicBezTo>
                    <a:cubicBezTo>
                      <a:pt x="818769" y="93018"/>
                      <a:pt x="759237" y="157121"/>
                      <a:pt x="740855" y="221224"/>
                    </a:cubicBezTo>
                    <a:cubicBezTo>
                      <a:pt x="727139" y="263991"/>
                      <a:pt x="756190" y="399818"/>
                      <a:pt x="656844" y="357051"/>
                    </a:cubicBezTo>
                    <a:cubicBezTo>
                      <a:pt x="600361" y="349431"/>
                      <a:pt x="644652" y="256372"/>
                      <a:pt x="641604" y="222748"/>
                    </a:cubicBezTo>
                    <a:cubicBezTo>
                      <a:pt x="435388" y="393722"/>
                      <a:pt x="299371" y="633371"/>
                      <a:pt x="47339" y="761577"/>
                    </a:cubicBezTo>
                    <a:cubicBezTo>
                      <a:pt x="0" y="686806"/>
                      <a:pt x="91630" y="627275"/>
                      <a:pt x="131350" y="587556"/>
                    </a:cubicBezTo>
                    <a:cubicBezTo>
                      <a:pt x="261271" y="460873"/>
                      <a:pt x="417004" y="326571"/>
                      <a:pt x="530066" y="175409"/>
                    </a:cubicBezTo>
                    <a:cubicBezTo>
                      <a:pt x="496443" y="147977"/>
                      <a:pt x="400240" y="184553"/>
                      <a:pt x="394145" y="128165"/>
                    </a:cubicBezTo>
                    <a:cubicBezTo>
                      <a:pt x="380333" y="54822"/>
                      <a:pt x="485775" y="68634"/>
                      <a:pt x="553021" y="51774"/>
                    </a:cubicBezTo>
                    <a:cubicBezTo>
                      <a:pt x="618316" y="35773"/>
                      <a:pt x="684467" y="0"/>
                      <a:pt x="748261" y="3728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247DE455-A430-40CF-97A4-EC4AC4E88BBF}"/>
              </a:ext>
            </a:extLst>
          </p:cNvPr>
          <p:cNvGrpSpPr/>
          <p:nvPr/>
        </p:nvGrpSpPr>
        <p:grpSpPr>
          <a:xfrm>
            <a:off x="419885" y="2451486"/>
            <a:ext cx="1829986" cy="1200329"/>
            <a:chOff x="263336" y="2510644"/>
            <a:chExt cx="1964110" cy="1510908"/>
          </a:xfrm>
        </p:grpSpPr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B216F397-3170-4651-97CB-EBC1881D3366}"/>
                </a:ext>
              </a:extLst>
            </p:cNvPr>
            <p:cNvSpPr txBox="1"/>
            <p:nvPr/>
          </p:nvSpPr>
          <p:spPr>
            <a:xfrm>
              <a:off x="263336" y="2510644"/>
              <a:ext cx="1964110" cy="1510908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B. TWO KINGDOMS </a:t>
              </a:r>
              <a:r>
                <a:rPr lang="en-US" sz="1200" dirty="0">
                  <a:latin typeface="Garamond" panose="02020404030301010803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endParaRPr lang="en-US" sz="12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2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2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1200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1200" i="1" dirty="0">
                  <a:latin typeface="Garamond" panose="02020404030301010803" pitchFamily="18" charset="0"/>
                  <a:ea typeface="Cambria" panose="02040503050406030204" pitchFamily="18" charset="0"/>
                </a:rPr>
                <a:t>Which king are your serving?</a:t>
              </a:r>
            </a:p>
          </p:txBody>
        </p:sp>
        <p:grpSp>
          <p:nvGrpSpPr>
            <p:cNvPr id="233" name="Group 232">
              <a:extLst>
                <a:ext uri="{FF2B5EF4-FFF2-40B4-BE49-F238E27FC236}">
                  <a16:creationId xmlns:a16="http://schemas.microsoft.com/office/drawing/2014/main" id="{508C5534-933E-40AC-95A9-697692D1E378}"/>
                </a:ext>
              </a:extLst>
            </p:cNvPr>
            <p:cNvGrpSpPr/>
            <p:nvPr/>
          </p:nvGrpSpPr>
          <p:grpSpPr>
            <a:xfrm rot="5400000">
              <a:off x="669099" y="2479087"/>
              <a:ext cx="1015663" cy="1570931"/>
              <a:chOff x="0" y="0"/>
              <a:chExt cx="5969984" cy="9252299"/>
            </a:xfrm>
          </p:grpSpPr>
          <p:sp>
            <p:nvSpPr>
              <p:cNvPr id="234" name="Shape 6">
                <a:extLst>
                  <a:ext uri="{FF2B5EF4-FFF2-40B4-BE49-F238E27FC236}">
                    <a16:creationId xmlns:a16="http://schemas.microsoft.com/office/drawing/2014/main" id="{820A5059-5671-4E9B-AED9-499D39E91046}"/>
                  </a:ext>
                </a:extLst>
              </p:cNvPr>
              <p:cNvSpPr/>
              <p:nvPr/>
            </p:nvSpPr>
            <p:spPr>
              <a:xfrm>
                <a:off x="0" y="3273551"/>
                <a:ext cx="1008316" cy="1543145"/>
              </a:xfrm>
              <a:custGeom>
                <a:avLst/>
                <a:gdLst/>
                <a:ahLst/>
                <a:cxnLst/>
                <a:rect l="0" t="0" r="0" b="0"/>
                <a:pathLst>
                  <a:path w="1008316" h="1543145">
                    <a:moveTo>
                      <a:pt x="253651" y="7715"/>
                    </a:moveTo>
                    <a:cubicBezTo>
                      <a:pt x="487394" y="3144"/>
                      <a:pt x="757714" y="33624"/>
                      <a:pt x="971645" y="44291"/>
                    </a:cubicBezTo>
                    <a:cubicBezTo>
                      <a:pt x="983837" y="77915"/>
                      <a:pt x="997553" y="116015"/>
                      <a:pt x="1008316" y="154210"/>
                    </a:cubicBezTo>
                    <a:cubicBezTo>
                      <a:pt x="950214" y="158782"/>
                      <a:pt x="860108" y="142018"/>
                      <a:pt x="861632" y="135922"/>
                    </a:cubicBezTo>
                    <a:cubicBezTo>
                      <a:pt x="705803" y="126778"/>
                      <a:pt x="464439" y="123635"/>
                      <a:pt x="270415" y="117539"/>
                    </a:cubicBezTo>
                    <a:cubicBezTo>
                      <a:pt x="287274" y="193929"/>
                      <a:pt x="417100" y="256508"/>
                      <a:pt x="401860" y="383191"/>
                    </a:cubicBezTo>
                    <a:cubicBezTo>
                      <a:pt x="392621" y="456438"/>
                      <a:pt x="331565" y="486918"/>
                      <a:pt x="270415" y="535781"/>
                    </a:cubicBezTo>
                    <a:cubicBezTo>
                      <a:pt x="456819" y="638080"/>
                      <a:pt x="438436" y="906685"/>
                      <a:pt x="249079" y="1004412"/>
                    </a:cubicBezTo>
                    <a:cubicBezTo>
                      <a:pt x="415576" y="1065467"/>
                      <a:pt x="374332" y="1326452"/>
                      <a:pt x="262795" y="1410367"/>
                    </a:cubicBezTo>
                    <a:cubicBezTo>
                      <a:pt x="443103" y="1421035"/>
                      <a:pt x="854012" y="1410367"/>
                      <a:pt x="852488" y="1408843"/>
                    </a:cubicBezTo>
                    <a:lnTo>
                      <a:pt x="938022" y="1407319"/>
                    </a:lnTo>
                    <a:cubicBezTo>
                      <a:pt x="970121" y="1407319"/>
                      <a:pt x="991457" y="1402747"/>
                      <a:pt x="1008316" y="1413415"/>
                    </a:cubicBezTo>
                    <a:cubicBezTo>
                      <a:pt x="989933" y="1456182"/>
                      <a:pt x="989933" y="1494377"/>
                      <a:pt x="957834" y="1523333"/>
                    </a:cubicBezTo>
                    <a:cubicBezTo>
                      <a:pt x="615696" y="1523333"/>
                      <a:pt x="256699" y="1543145"/>
                      <a:pt x="18383" y="1479042"/>
                    </a:cubicBezTo>
                    <a:cubicBezTo>
                      <a:pt x="29051" y="1315784"/>
                      <a:pt x="247555" y="1352360"/>
                      <a:pt x="256699" y="1213485"/>
                    </a:cubicBezTo>
                    <a:cubicBezTo>
                      <a:pt x="264319" y="1068515"/>
                      <a:pt x="96298" y="1066991"/>
                      <a:pt x="1619" y="975360"/>
                    </a:cubicBezTo>
                    <a:cubicBezTo>
                      <a:pt x="73343" y="868490"/>
                      <a:pt x="267367" y="940308"/>
                      <a:pt x="291846" y="793718"/>
                    </a:cubicBezTo>
                    <a:cubicBezTo>
                      <a:pt x="311658" y="682276"/>
                      <a:pt x="249079" y="596837"/>
                      <a:pt x="162020" y="583121"/>
                    </a:cubicBezTo>
                    <a:cubicBezTo>
                      <a:pt x="162020" y="583121"/>
                      <a:pt x="0" y="558642"/>
                      <a:pt x="1619" y="529686"/>
                    </a:cubicBezTo>
                    <a:cubicBezTo>
                      <a:pt x="41339" y="427387"/>
                      <a:pt x="288798" y="500730"/>
                      <a:pt x="290322" y="363284"/>
                    </a:cubicBezTo>
                    <a:cubicBezTo>
                      <a:pt x="252127" y="213741"/>
                      <a:pt x="125349" y="157258"/>
                      <a:pt x="22955" y="76391"/>
                    </a:cubicBezTo>
                    <a:cubicBezTo>
                      <a:pt x="56579" y="0"/>
                      <a:pt x="178784" y="9239"/>
                      <a:pt x="253651" y="7715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35" name="Shape 7">
                <a:extLst>
                  <a:ext uri="{FF2B5EF4-FFF2-40B4-BE49-F238E27FC236}">
                    <a16:creationId xmlns:a16="http://schemas.microsoft.com/office/drawing/2014/main" id="{D5F6CA30-9457-4FFE-80D6-4B1E27FA418C}"/>
                  </a:ext>
                </a:extLst>
              </p:cNvPr>
              <p:cNvSpPr/>
              <p:nvPr/>
            </p:nvSpPr>
            <p:spPr>
              <a:xfrm>
                <a:off x="2974371" y="3922657"/>
                <a:ext cx="2995613" cy="187380"/>
              </a:xfrm>
              <a:custGeom>
                <a:avLst/>
                <a:gdLst/>
                <a:ahLst/>
                <a:cxnLst/>
                <a:rect l="0" t="0" r="0" b="0"/>
                <a:pathLst>
                  <a:path w="2995613" h="187380">
                    <a:moveTo>
                      <a:pt x="2827211" y="2286"/>
                    </a:moveTo>
                    <a:cubicBezTo>
                      <a:pt x="2888314" y="0"/>
                      <a:pt x="2947511" y="7262"/>
                      <a:pt x="2995613" y="43934"/>
                    </a:cubicBezTo>
                    <a:cubicBezTo>
                      <a:pt x="2969705" y="184333"/>
                      <a:pt x="2789397" y="121753"/>
                      <a:pt x="2706910" y="123277"/>
                    </a:cubicBezTo>
                    <a:cubicBezTo>
                      <a:pt x="1825467" y="141565"/>
                      <a:pt x="913448" y="135469"/>
                      <a:pt x="10668" y="187380"/>
                    </a:cubicBezTo>
                    <a:lnTo>
                      <a:pt x="0" y="54602"/>
                    </a:lnTo>
                    <a:cubicBezTo>
                      <a:pt x="858489" y="40886"/>
                      <a:pt x="1770507" y="43934"/>
                      <a:pt x="2647379" y="17931"/>
                    </a:cubicBezTo>
                    <a:cubicBezTo>
                      <a:pt x="2703100" y="16407"/>
                      <a:pt x="2766108" y="4572"/>
                      <a:pt x="2827211" y="2286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36" name="Shape 8">
                <a:extLst>
                  <a:ext uri="{FF2B5EF4-FFF2-40B4-BE49-F238E27FC236}">
                    <a16:creationId xmlns:a16="http://schemas.microsoft.com/office/drawing/2014/main" id="{6D688121-A65E-452E-B3EA-D4A63B6A58F6}"/>
                  </a:ext>
                </a:extLst>
              </p:cNvPr>
              <p:cNvSpPr/>
              <p:nvPr/>
            </p:nvSpPr>
            <p:spPr>
              <a:xfrm>
                <a:off x="1213009" y="3977815"/>
                <a:ext cx="1700213" cy="127650"/>
              </a:xfrm>
              <a:custGeom>
                <a:avLst/>
                <a:gdLst/>
                <a:ahLst/>
                <a:cxnLst/>
                <a:rect l="0" t="0" r="0" b="0"/>
                <a:pathLst>
                  <a:path w="1700213" h="127650">
                    <a:moveTo>
                      <a:pt x="113112" y="382"/>
                    </a:moveTo>
                    <a:cubicBezTo>
                      <a:pt x="386799" y="0"/>
                      <a:pt x="1269686" y="15350"/>
                      <a:pt x="1700213" y="2491"/>
                    </a:cubicBezTo>
                    <a:cubicBezTo>
                      <a:pt x="1694116" y="43735"/>
                      <a:pt x="1689545" y="86407"/>
                      <a:pt x="1688021" y="127650"/>
                    </a:cubicBezTo>
                    <a:cubicBezTo>
                      <a:pt x="1245013" y="123078"/>
                      <a:pt x="47339" y="118506"/>
                      <a:pt x="27432" y="100123"/>
                    </a:cubicBezTo>
                    <a:cubicBezTo>
                      <a:pt x="0" y="78787"/>
                      <a:pt x="13716" y="11635"/>
                      <a:pt x="30480" y="2491"/>
                    </a:cubicBezTo>
                    <a:cubicBezTo>
                      <a:pt x="32638" y="1063"/>
                      <a:pt x="62429" y="452"/>
                      <a:pt x="113112" y="382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37" name="Shape 9">
                <a:extLst>
                  <a:ext uri="{FF2B5EF4-FFF2-40B4-BE49-F238E27FC236}">
                    <a16:creationId xmlns:a16="http://schemas.microsoft.com/office/drawing/2014/main" id="{9DBFC4FF-69B2-4727-B108-A41886A71502}"/>
                  </a:ext>
                </a:extLst>
              </p:cNvPr>
              <p:cNvSpPr/>
              <p:nvPr/>
            </p:nvSpPr>
            <p:spPr>
              <a:xfrm>
                <a:off x="2833783" y="2829278"/>
                <a:ext cx="200120" cy="2498817"/>
              </a:xfrm>
              <a:custGeom>
                <a:avLst/>
                <a:gdLst/>
                <a:ahLst/>
                <a:cxnLst/>
                <a:rect l="0" t="0" r="0" b="0"/>
                <a:pathLst>
                  <a:path w="200120" h="2498817">
                    <a:moveTo>
                      <a:pt x="114334" y="1132"/>
                    </a:moveTo>
                    <a:cubicBezTo>
                      <a:pt x="197025" y="18106"/>
                      <a:pt x="163545" y="317413"/>
                      <a:pt x="164973" y="406174"/>
                    </a:cubicBezTo>
                    <a:cubicBezTo>
                      <a:pt x="169545" y="690019"/>
                      <a:pt x="177261" y="857945"/>
                      <a:pt x="163449" y="1083878"/>
                    </a:cubicBezTo>
                    <a:cubicBezTo>
                      <a:pt x="166497" y="1083878"/>
                      <a:pt x="169545" y="1083878"/>
                      <a:pt x="172593" y="1083878"/>
                    </a:cubicBezTo>
                    <a:lnTo>
                      <a:pt x="172593" y="1230372"/>
                    </a:lnTo>
                    <a:cubicBezTo>
                      <a:pt x="172593" y="1234944"/>
                      <a:pt x="175641" y="1237992"/>
                      <a:pt x="177261" y="1241040"/>
                    </a:cubicBezTo>
                    <a:cubicBezTo>
                      <a:pt x="166497" y="1546317"/>
                      <a:pt x="168021" y="1947795"/>
                      <a:pt x="158877" y="2251548"/>
                    </a:cubicBezTo>
                    <a:cubicBezTo>
                      <a:pt x="157353" y="2330891"/>
                      <a:pt x="200120" y="2471289"/>
                      <a:pt x="102394" y="2498817"/>
                    </a:cubicBezTo>
                    <a:cubicBezTo>
                      <a:pt x="13716" y="2448429"/>
                      <a:pt x="44291" y="2303363"/>
                      <a:pt x="47339" y="2204208"/>
                    </a:cubicBezTo>
                    <a:cubicBezTo>
                      <a:pt x="56579" y="1905028"/>
                      <a:pt x="67247" y="1552412"/>
                      <a:pt x="54959" y="1207512"/>
                    </a:cubicBezTo>
                    <a:cubicBezTo>
                      <a:pt x="51912" y="1207512"/>
                      <a:pt x="48863" y="1207512"/>
                      <a:pt x="45815" y="1207512"/>
                    </a:cubicBezTo>
                    <a:cubicBezTo>
                      <a:pt x="44291" y="1170841"/>
                      <a:pt x="47339" y="1134265"/>
                      <a:pt x="51912" y="1097594"/>
                    </a:cubicBezTo>
                    <a:cubicBezTo>
                      <a:pt x="51912" y="1097594"/>
                      <a:pt x="53436" y="1097594"/>
                      <a:pt x="53436" y="1097594"/>
                    </a:cubicBezTo>
                    <a:cubicBezTo>
                      <a:pt x="70295" y="902236"/>
                      <a:pt x="82487" y="682399"/>
                      <a:pt x="67247" y="419890"/>
                    </a:cubicBezTo>
                    <a:cubicBezTo>
                      <a:pt x="61151" y="332927"/>
                      <a:pt x="0" y="24602"/>
                      <a:pt x="96203" y="1647"/>
                    </a:cubicBezTo>
                    <a:cubicBezTo>
                      <a:pt x="102793" y="123"/>
                      <a:pt x="108822" y="0"/>
                      <a:pt x="114334" y="1132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38" name="Shape 10">
                <a:extLst>
                  <a:ext uri="{FF2B5EF4-FFF2-40B4-BE49-F238E27FC236}">
                    <a16:creationId xmlns:a16="http://schemas.microsoft.com/office/drawing/2014/main" id="{4A7C6A27-C3B0-4BA1-AB47-D44F50872584}"/>
                  </a:ext>
                </a:extLst>
              </p:cNvPr>
              <p:cNvSpPr/>
              <p:nvPr/>
            </p:nvSpPr>
            <p:spPr>
              <a:xfrm>
                <a:off x="855536" y="3316951"/>
                <a:ext cx="200120" cy="1479934"/>
              </a:xfrm>
              <a:custGeom>
                <a:avLst/>
                <a:gdLst/>
                <a:ahLst/>
                <a:cxnLst/>
                <a:rect l="0" t="0" r="0" b="0"/>
                <a:pathLst>
                  <a:path w="200120" h="1479934">
                    <a:moveTo>
                      <a:pt x="114334" y="702"/>
                    </a:moveTo>
                    <a:cubicBezTo>
                      <a:pt x="197025" y="11238"/>
                      <a:pt x="163544" y="187588"/>
                      <a:pt x="164973" y="240541"/>
                    </a:cubicBezTo>
                    <a:cubicBezTo>
                      <a:pt x="169545" y="408467"/>
                      <a:pt x="172593" y="728983"/>
                      <a:pt x="172593" y="728983"/>
                    </a:cubicBezTo>
                    <a:cubicBezTo>
                      <a:pt x="172593" y="732031"/>
                      <a:pt x="168021" y="1153322"/>
                      <a:pt x="158877" y="1333439"/>
                    </a:cubicBezTo>
                    <a:cubicBezTo>
                      <a:pt x="157353" y="1380683"/>
                      <a:pt x="200120" y="1464694"/>
                      <a:pt x="102298" y="1479934"/>
                    </a:cubicBezTo>
                    <a:cubicBezTo>
                      <a:pt x="13716" y="1450978"/>
                      <a:pt x="44291" y="1363920"/>
                      <a:pt x="47339" y="1305912"/>
                    </a:cubicBezTo>
                    <a:cubicBezTo>
                      <a:pt x="56483" y="1128842"/>
                      <a:pt x="82486" y="403895"/>
                      <a:pt x="67151" y="249685"/>
                    </a:cubicBezTo>
                    <a:cubicBezTo>
                      <a:pt x="61055" y="197774"/>
                      <a:pt x="0" y="14608"/>
                      <a:pt x="96202" y="892"/>
                    </a:cubicBezTo>
                    <a:cubicBezTo>
                      <a:pt x="102793" y="34"/>
                      <a:pt x="108822" y="0"/>
                      <a:pt x="114334" y="702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39" name="Shape 11">
                <a:extLst>
                  <a:ext uri="{FF2B5EF4-FFF2-40B4-BE49-F238E27FC236}">
                    <a16:creationId xmlns:a16="http://schemas.microsoft.com/office/drawing/2014/main" id="{17EBE4F6-5E1D-4423-AD3F-B5CF4A30CEB8}"/>
                  </a:ext>
                </a:extLst>
              </p:cNvPr>
              <p:cNvSpPr/>
              <p:nvPr/>
            </p:nvSpPr>
            <p:spPr>
              <a:xfrm>
                <a:off x="1605534" y="5247036"/>
                <a:ext cx="1706496" cy="3057809"/>
              </a:xfrm>
              <a:custGeom>
                <a:avLst/>
                <a:gdLst/>
                <a:ahLst/>
                <a:cxnLst/>
                <a:rect l="0" t="0" r="0" b="0"/>
                <a:pathLst>
                  <a:path w="1706496" h="3057809">
                    <a:moveTo>
                      <a:pt x="1700728" y="0"/>
                    </a:moveTo>
                    <a:lnTo>
                      <a:pt x="1706496" y="134"/>
                    </a:lnTo>
                    <a:lnTo>
                      <a:pt x="1706496" y="106869"/>
                    </a:lnTo>
                    <a:lnTo>
                      <a:pt x="1665160" y="105443"/>
                    </a:lnTo>
                    <a:cubicBezTo>
                      <a:pt x="672179" y="125255"/>
                      <a:pt x="0" y="1260921"/>
                      <a:pt x="475107" y="2188846"/>
                    </a:cubicBezTo>
                    <a:cubicBezTo>
                      <a:pt x="473583" y="2191990"/>
                      <a:pt x="473583" y="2195037"/>
                      <a:pt x="475107" y="2198085"/>
                    </a:cubicBezTo>
                    <a:cubicBezTo>
                      <a:pt x="493490" y="2234661"/>
                      <a:pt x="623316" y="2431543"/>
                      <a:pt x="621792" y="2436115"/>
                    </a:cubicBezTo>
                    <a:cubicBezTo>
                      <a:pt x="867727" y="2715483"/>
                      <a:pt x="1167194" y="2933701"/>
                      <a:pt x="1602486" y="2959704"/>
                    </a:cubicBezTo>
                    <a:lnTo>
                      <a:pt x="1706496" y="2961402"/>
                    </a:lnTo>
                    <a:lnTo>
                      <a:pt x="1706496" y="3057809"/>
                    </a:lnTo>
                    <a:lnTo>
                      <a:pt x="1692494" y="3057632"/>
                    </a:lnTo>
                    <a:cubicBezTo>
                      <a:pt x="1206258" y="3034423"/>
                      <a:pt x="723531" y="2775027"/>
                      <a:pt x="473583" y="2401063"/>
                    </a:cubicBezTo>
                    <a:cubicBezTo>
                      <a:pt x="183356" y="1970628"/>
                      <a:pt x="143637" y="1294448"/>
                      <a:pt x="385001" y="815150"/>
                    </a:cubicBezTo>
                    <a:cubicBezTo>
                      <a:pt x="588329" y="411618"/>
                      <a:pt x="1037448" y="10848"/>
                      <a:pt x="1700728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40" name="Shape 12">
                <a:extLst>
                  <a:ext uri="{FF2B5EF4-FFF2-40B4-BE49-F238E27FC236}">
                    <a16:creationId xmlns:a16="http://schemas.microsoft.com/office/drawing/2014/main" id="{65767027-C78C-43E4-A5CB-2BB33124C108}"/>
                  </a:ext>
                </a:extLst>
              </p:cNvPr>
              <p:cNvSpPr/>
              <p:nvPr/>
            </p:nvSpPr>
            <p:spPr>
              <a:xfrm>
                <a:off x="3312030" y="5247173"/>
                <a:ext cx="1558102" cy="3058811"/>
              </a:xfrm>
              <a:custGeom>
                <a:avLst/>
                <a:gdLst/>
                <a:ahLst/>
                <a:cxnLst/>
                <a:rect l="0" t="0" r="0" b="0"/>
                <a:pathLst>
                  <a:path w="1558102" h="3058812">
                    <a:moveTo>
                      <a:pt x="0" y="0"/>
                    </a:moveTo>
                    <a:lnTo>
                      <a:pt x="129733" y="3010"/>
                    </a:lnTo>
                    <a:cubicBezTo>
                      <a:pt x="277942" y="12154"/>
                      <a:pt x="452059" y="61018"/>
                      <a:pt x="586552" y="119025"/>
                    </a:cubicBezTo>
                    <a:cubicBezTo>
                      <a:pt x="1095187" y="334290"/>
                      <a:pt x="1558102" y="905123"/>
                      <a:pt x="1487808" y="1715606"/>
                    </a:cubicBezTo>
                    <a:cubicBezTo>
                      <a:pt x="1471044" y="1917059"/>
                      <a:pt x="1393129" y="2017834"/>
                      <a:pt x="1362554" y="2246719"/>
                    </a:cubicBezTo>
                    <a:cubicBezTo>
                      <a:pt x="1084519" y="2636006"/>
                      <a:pt x="789720" y="2996146"/>
                      <a:pt x="193932" y="3052630"/>
                    </a:cubicBezTo>
                    <a:cubicBezTo>
                      <a:pt x="159463" y="3055969"/>
                      <a:pt x="124845" y="3058015"/>
                      <a:pt x="90162" y="3058812"/>
                    </a:cubicBezTo>
                    <a:lnTo>
                      <a:pt x="0" y="3057675"/>
                    </a:lnTo>
                    <a:lnTo>
                      <a:pt x="0" y="2961268"/>
                    </a:lnTo>
                    <a:lnTo>
                      <a:pt x="20819" y="2961607"/>
                    </a:lnTo>
                    <a:cubicBezTo>
                      <a:pt x="638566" y="2945235"/>
                      <a:pt x="1154552" y="2537946"/>
                      <a:pt x="1310643" y="2074317"/>
                    </a:cubicBezTo>
                    <a:cubicBezTo>
                      <a:pt x="1504572" y="1494244"/>
                      <a:pt x="1312167" y="810445"/>
                      <a:pt x="937834" y="494500"/>
                    </a:cubicBezTo>
                    <a:cubicBezTo>
                      <a:pt x="718640" y="308894"/>
                      <a:pt x="465536" y="143123"/>
                      <a:pt x="115029" y="110706"/>
                    </a:cubicBezTo>
                    <a:lnTo>
                      <a:pt x="0" y="106736"/>
                    </a:lnTo>
                    <a:lnTo>
                      <a:pt x="0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41" name="Shape 13">
                <a:extLst>
                  <a:ext uri="{FF2B5EF4-FFF2-40B4-BE49-F238E27FC236}">
                    <a16:creationId xmlns:a16="http://schemas.microsoft.com/office/drawing/2014/main" id="{A9B96E69-C6BB-4F14-9213-FE8DACC2441F}"/>
                  </a:ext>
                </a:extLst>
              </p:cNvPr>
              <p:cNvSpPr/>
              <p:nvPr/>
            </p:nvSpPr>
            <p:spPr>
              <a:xfrm>
                <a:off x="2069973" y="6581204"/>
                <a:ext cx="1223677" cy="1054703"/>
              </a:xfrm>
              <a:custGeom>
                <a:avLst/>
                <a:gdLst/>
                <a:ahLst/>
                <a:cxnLst/>
                <a:rect l="0" t="0" r="0" b="0"/>
                <a:pathLst>
                  <a:path w="1223677" h="1054703">
                    <a:moveTo>
                      <a:pt x="1139571" y="0"/>
                    </a:moveTo>
                    <a:cubicBezTo>
                      <a:pt x="1223677" y="97631"/>
                      <a:pt x="1154906" y="317468"/>
                      <a:pt x="1122807" y="418147"/>
                    </a:cubicBezTo>
                    <a:cubicBezTo>
                      <a:pt x="968502" y="427386"/>
                      <a:pt x="864680" y="483774"/>
                      <a:pt x="742474" y="523494"/>
                    </a:cubicBezTo>
                    <a:cubicBezTo>
                      <a:pt x="699611" y="654748"/>
                      <a:pt x="733235" y="825722"/>
                      <a:pt x="711899" y="953929"/>
                    </a:cubicBezTo>
                    <a:cubicBezTo>
                      <a:pt x="537686" y="1014984"/>
                      <a:pt x="271939" y="986027"/>
                      <a:pt x="106966" y="1054703"/>
                    </a:cubicBezTo>
                    <a:cubicBezTo>
                      <a:pt x="76390" y="1022604"/>
                      <a:pt x="36671" y="999744"/>
                      <a:pt x="0" y="973741"/>
                    </a:cubicBezTo>
                    <a:cubicBezTo>
                      <a:pt x="171069" y="911161"/>
                      <a:pt x="391096" y="895921"/>
                      <a:pt x="600361" y="870013"/>
                    </a:cubicBezTo>
                    <a:cubicBezTo>
                      <a:pt x="611029" y="711232"/>
                      <a:pt x="583597" y="515874"/>
                      <a:pt x="653796" y="413576"/>
                    </a:cubicBezTo>
                    <a:cubicBezTo>
                      <a:pt x="806577" y="387667"/>
                      <a:pt x="934879" y="337280"/>
                      <a:pt x="1058609" y="283845"/>
                    </a:cubicBezTo>
                    <a:cubicBezTo>
                      <a:pt x="1078516" y="183166"/>
                      <a:pt x="1069372" y="51911"/>
                      <a:pt x="1139571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42" name="Shape 14">
                <a:extLst>
                  <a:ext uri="{FF2B5EF4-FFF2-40B4-BE49-F238E27FC236}">
                    <a16:creationId xmlns:a16="http://schemas.microsoft.com/office/drawing/2014/main" id="{562FEEB9-038E-4D91-A67F-4F06371311A0}"/>
                  </a:ext>
                </a:extLst>
              </p:cNvPr>
              <p:cNvSpPr/>
              <p:nvPr/>
            </p:nvSpPr>
            <p:spPr>
              <a:xfrm>
                <a:off x="1741551" y="0"/>
                <a:ext cx="1555260" cy="2959321"/>
              </a:xfrm>
              <a:custGeom>
                <a:avLst/>
                <a:gdLst/>
                <a:ahLst/>
                <a:cxnLst/>
                <a:rect l="0" t="0" r="0" b="0"/>
                <a:pathLst>
                  <a:path w="1555260" h="2959321">
                    <a:moveTo>
                      <a:pt x="1477756" y="179"/>
                    </a:moveTo>
                    <a:lnTo>
                      <a:pt x="1555260" y="2951"/>
                    </a:lnTo>
                    <a:lnTo>
                      <a:pt x="1555260" y="100203"/>
                    </a:lnTo>
                    <a:lnTo>
                      <a:pt x="1498954" y="97022"/>
                    </a:lnTo>
                    <a:cubicBezTo>
                      <a:pt x="1230505" y="92446"/>
                      <a:pt x="984171" y="152257"/>
                      <a:pt x="792861" y="271272"/>
                    </a:cubicBezTo>
                    <a:cubicBezTo>
                      <a:pt x="415480" y="504825"/>
                      <a:pt x="97727" y="994791"/>
                      <a:pt x="181737" y="1638872"/>
                    </a:cubicBezTo>
                    <a:cubicBezTo>
                      <a:pt x="245935" y="2136458"/>
                      <a:pt x="623221" y="2586704"/>
                      <a:pt x="912019" y="2725674"/>
                    </a:cubicBezTo>
                    <a:cubicBezTo>
                      <a:pt x="1111937" y="2822400"/>
                      <a:pt x="1328826" y="2860097"/>
                      <a:pt x="1537636" y="2856877"/>
                    </a:cubicBezTo>
                    <a:lnTo>
                      <a:pt x="1555260" y="2856037"/>
                    </a:lnTo>
                    <a:lnTo>
                      <a:pt x="1555260" y="2959321"/>
                    </a:lnTo>
                    <a:lnTo>
                      <a:pt x="1493013" y="2957503"/>
                    </a:lnTo>
                    <a:cubicBezTo>
                      <a:pt x="1227807" y="2937962"/>
                      <a:pt x="882920" y="2837284"/>
                      <a:pt x="743903" y="2742438"/>
                    </a:cubicBezTo>
                    <a:cubicBezTo>
                      <a:pt x="678275" y="2696623"/>
                      <a:pt x="609505" y="2598991"/>
                      <a:pt x="533114" y="2525649"/>
                    </a:cubicBezTo>
                    <a:cubicBezTo>
                      <a:pt x="317754" y="2321147"/>
                      <a:pt x="143542" y="2057114"/>
                      <a:pt x="91630" y="1680115"/>
                    </a:cubicBezTo>
                    <a:cubicBezTo>
                      <a:pt x="0" y="1016127"/>
                      <a:pt x="273463" y="529209"/>
                      <a:pt x="662940" y="246888"/>
                    </a:cubicBezTo>
                    <a:cubicBezTo>
                      <a:pt x="884444" y="85868"/>
                      <a:pt x="1172408" y="0"/>
                      <a:pt x="1477756" y="179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43" name="Shape 15">
                <a:extLst>
                  <a:ext uri="{FF2B5EF4-FFF2-40B4-BE49-F238E27FC236}">
                    <a16:creationId xmlns:a16="http://schemas.microsoft.com/office/drawing/2014/main" id="{5AEA1282-CB5B-4E1B-AFFD-7FBF5EAFEE90}"/>
                  </a:ext>
                </a:extLst>
              </p:cNvPr>
              <p:cNvSpPr/>
              <p:nvPr/>
            </p:nvSpPr>
            <p:spPr>
              <a:xfrm>
                <a:off x="3296811" y="2951"/>
                <a:ext cx="1527506" cy="2957705"/>
              </a:xfrm>
              <a:custGeom>
                <a:avLst/>
                <a:gdLst/>
                <a:ahLst/>
                <a:cxnLst/>
                <a:rect l="0" t="0" r="0" b="0"/>
                <a:pathLst>
                  <a:path w="1527506" h="2957705">
                    <a:moveTo>
                      <a:pt x="0" y="0"/>
                    </a:moveTo>
                    <a:lnTo>
                      <a:pt x="37721" y="1349"/>
                    </a:lnTo>
                    <a:cubicBezTo>
                      <a:pt x="308031" y="20477"/>
                      <a:pt x="586954" y="106527"/>
                      <a:pt x="841611" y="266797"/>
                    </a:cubicBezTo>
                    <a:cubicBezTo>
                      <a:pt x="954578" y="336996"/>
                      <a:pt x="1078307" y="460631"/>
                      <a:pt x="1171557" y="584265"/>
                    </a:cubicBezTo>
                    <a:cubicBezTo>
                      <a:pt x="1331958" y="796482"/>
                      <a:pt x="1478548" y="959741"/>
                      <a:pt x="1506075" y="1277209"/>
                    </a:cubicBezTo>
                    <a:cubicBezTo>
                      <a:pt x="1527506" y="1519906"/>
                      <a:pt x="1464832" y="1835850"/>
                      <a:pt x="1377774" y="2055687"/>
                    </a:cubicBezTo>
                    <a:cubicBezTo>
                      <a:pt x="1174605" y="2565465"/>
                      <a:pt x="629204" y="2942465"/>
                      <a:pt x="45702" y="2957705"/>
                    </a:cubicBezTo>
                    <a:lnTo>
                      <a:pt x="0" y="2956370"/>
                    </a:lnTo>
                    <a:lnTo>
                      <a:pt x="0" y="2853086"/>
                    </a:lnTo>
                    <a:lnTo>
                      <a:pt x="85992" y="2848990"/>
                    </a:lnTo>
                    <a:cubicBezTo>
                      <a:pt x="394124" y="2824456"/>
                      <a:pt x="674686" y="2714651"/>
                      <a:pt x="843135" y="2580705"/>
                    </a:cubicBezTo>
                    <a:cubicBezTo>
                      <a:pt x="1223468" y="2280096"/>
                      <a:pt x="1467880" y="1700024"/>
                      <a:pt x="1362534" y="1188722"/>
                    </a:cubicBezTo>
                    <a:cubicBezTo>
                      <a:pt x="1250996" y="645320"/>
                      <a:pt x="755981" y="213362"/>
                      <a:pt x="218295" y="120302"/>
                    </a:cubicBezTo>
                    <a:cubicBezTo>
                      <a:pt x="171706" y="112289"/>
                      <a:pt x="125426" y="106113"/>
                      <a:pt x="79609" y="101749"/>
                    </a:cubicBezTo>
                    <a:lnTo>
                      <a:pt x="0" y="97252"/>
                    </a:lnTo>
                    <a:lnTo>
                      <a:pt x="0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44" name="Shape 16">
                <a:extLst>
                  <a:ext uri="{FF2B5EF4-FFF2-40B4-BE49-F238E27FC236}">
                    <a16:creationId xmlns:a16="http://schemas.microsoft.com/office/drawing/2014/main" id="{C6AC982B-FB8E-41B8-8FD0-C1E055317300}"/>
                  </a:ext>
                </a:extLst>
              </p:cNvPr>
              <p:cNvSpPr/>
              <p:nvPr/>
            </p:nvSpPr>
            <p:spPr>
              <a:xfrm>
                <a:off x="2603087" y="710850"/>
                <a:ext cx="725294" cy="1582864"/>
              </a:xfrm>
              <a:custGeom>
                <a:avLst/>
                <a:gdLst/>
                <a:ahLst/>
                <a:cxnLst/>
                <a:rect l="0" t="0" r="0" b="0"/>
                <a:pathLst>
                  <a:path w="725294" h="1582864">
                    <a:moveTo>
                      <a:pt x="443008" y="6096"/>
                    </a:moveTo>
                    <a:cubicBezTo>
                      <a:pt x="502587" y="12597"/>
                      <a:pt x="566845" y="39987"/>
                      <a:pt x="632560" y="79467"/>
                    </a:cubicBezTo>
                    <a:lnTo>
                      <a:pt x="725294" y="142234"/>
                    </a:lnTo>
                    <a:lnTo>
                      <a:pt x="725294" y="250985"/>
                    </a:lnTo>
                    <a:lnTo>
                      <a:pt x="650267" y="193688"/>
                    </a:lnTo>
                    <a:cubicBezTo>
                      <a:pt x="569244" y="138096"/>
                      <a:pt x="481952" y="94739"/>
                      <a:pt x="399756" y="99021"/>
                    </a:cubicBezTo>
                    <a:cubicBezTo>
                      <a:pt x="361820" y="100997"/>
                      <a:pt x="324969" y="113121"/>
                      <a:pt x="290322" y="138874"/>
                    </a:cubicBezTo>
                    <a:cubicBezTo>
                      <a:pt x="24479" y="334327"/>
                      <a:pt x="469011" y="683800"/>
                      <a:pt x="469011" y="781526"/>
                    </a:cubicBezTo>
                    <a:cubicBezTo>
                      <a:pt x="470535" y="883730"/>
                      <a:pt x="358997" y="906685"/>
                      <a:pt x="304038" y="992124"/>
                    </a:cubicBezTo>
                    <a:cubicBezTo>
                      <a:pt x="175736" y="1195102"/>
                      <a:pt x="267367" y="1416463"/>
                      <a:pt x="531685" y="1389031"/>
                    </a:cubicBezTo>
                    <a:cubicBezTo>
                      <a:pt x="592693" y="1382441"/>
                      <a:pt x="647901" y="1360182"/>
                      <a:pt x="698839" y="1327166"/>
                    </a:cubicBezTo>
                    <a:lnTo>
                      <a:pt x="725294" y="1307729"/>
                    </a:lnTo>
                    <a:lnTo>
                      <a:pt x="725294" y="1436599"/>
                    </a:lnTo>
                    <a:lnTo>
                      <a:pt x="704071" y="1450733"/>
                    </a:lnTo>
                    <a:cubicBezTo>
                      <a:pt x="674319" y="1467225"/>
                      <a:pt x="643390" y="1480935"/>
                      <a:pt x="611124" y="1491234"/>
                    </a:cubicBezTo>
                    <a:cubicBezTo>
                      <a:pt x="39719" y="1582864"/>
                      <a:pt x="68771" y="999744"/>
                      <a:pt x="365093" y="770858"/>
                    </a:cubicBezTo>
                    <a:cubicBezTo>
                      <a:pt x="220027" y="631889"/>
                      <a:pt x="0" y="299180"/>
                      <a:pt x="198596" y="88582"/>
                    </a:cubicBezTo>
                    <a:cubicBezTo>
                      <a:pt x="235267" y="50387"/>
                      <a:pt x="388048" y="0"/>
                      <a:pt x="443008" y="6096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45" name="Shape 17">
                <a:extLst>
                  <a:ext uri="{FF2B5EF4-FFF2-40B4-BE49-F238E27FC236}">
                    <a16:creationId xmlns:a16="http://schemas.microsoft.com/office/drawing/2014/main" id="{06AB0D10-74E6-49C1-8460-8941582BF190}"/>
                  </a:ext>
                </a:extLst>
              </p:cNvPr>
              <p:cNvSpPr/>
              <p:nvPr/>
            </p:nvSpPr>
            <p:spPr>
              <a:xfrm>
                <a:off x="3328381" y="853084"/>
                <a:ext cx="649640" cy="1294364"/>
              </a:xfrm>
              <a:custGeom>
                <a:avLst/>
                <a:gdLst/>
                <a:ahLst/>
                <a:cxnLst/>
                <a:rect l="0" t="0" r="0" b="0"/>
                <a:pathLst>
                  <a:path w="649640" h="1294364">
                    <a:moveTo>
                      <a:pt x="0" y="0"/>
                    </a:moveTo>
                    <a:lnTo>
                      <a:pt x="6529" y="4419"/>
                    </a:lnTo>
                    <a:cubicBezTo>
                      <a:pt x="172445" y="127841"/>
                      <a:pt x="337398" y="299321"/>
                      <a:pt x="451044" y="381355"/>
                    </a:cubicBezTo>
                    <a:cubicBezTo>
                      <a:pt x="542674" y="446982"/>
                      <a:pt x="648116" y="488130"/>
                      <a:pt x="648116" y="559949"/>
                    </a:cubicBezTo>
                    <a:cubicBezTo>
                      <a:pt x="649640" y="610241"/>
                      <a:pt x="544198" y="700347"/>
                      <a:pt x="484572" y="769023"/>
                    </a:cubicBezTo>
                    <a:cubicBezTo>
                      <a:pt x="358556" y="916684"/>
                      <a:pt x="229969" y="1122745"/>
                      <a:pt x="64653" y="1251306"/>
                    </a:cubicBezTo>
                    <a:lnTo>
                      <a:pt x="0" y="1294364"/>
                    </a:lnTo>
                    <a:lnTo>
                      <a:pt x="0" y="1165495"/>
                    </a:lnTo>
                    <a:lnTo>
                      <a:pt x="23117" y="1148510"/>
                    </a:lnTo>
                    <a:cubicBezTo>
                      <a:pt x="216163" y="989937"/>
                      <a:pt x="349055" y="685417"/>
                      <a:pt x="519719" y="549186"/>
                    </a:cubicBezTo>
                    <a:cubicBezTo>
                      <a:pt x="399037" y="413359"/>
                      <a:pt x="289119" y="335540"/>
                      <a:pt x="137862" y="219525"/>
                    </a:cubicBezTo>
                    <a:cubicBezTo>
                      <a:pt x="109305" y="197198"/>
                      <a:pt x="76338" y="169078"/>
                      <a:pt x="40383" y="139591"/>
                    </a:cubicBezTo>
                    <a:lnTo>
                      <a:pt x="0" y="108751"/>
                    </a:lnTo>
                    <a:lnTo>
                      <a:pt x="0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46" name="Shape 18">
                <a:extLst>
                  <a:ext uri="{FF2B5EF4-FFF2-40B4-BE49-F238E27FC236}">
                    <a16:creationId xmlns:a16="http://schemas.microsoft.com/office/drawing/2014/main" id="{B48C10F0-6FB7-4A5D-8732-CA9FBAA929D4}"/>
                  </a:ext>
                </a:extLst>
              </p:cNvPr>
              <p:cNvSpPr/>
              <p:nvPr/>
            </p:nvSpPr>
            <p:spPr>
              <a:xfrm>
                <a:off x="4860989" y="2635568"/>
                <a:ext cx="786670" cy="819626"/>
              </a:xfrm>
              <a:custGeom>
                <a:avLst/>
                <a:gdLst/>
                <a:ahLst/>
                <a:cxnLst/>
                <a:rect l="0" t="0" r="0" b="0"/>
                <a:pathLst>
                  <a:path w="786670" h="819626">
                    <a:moveTo>
                      <a:pt x="47339" y="7620"/>
                    </a:moveTo>
                    <a:cubicBezTo>
                      <a:pt x="117634" y="0"/>
                      <a:pt x="181737" y="59531"/>
                      <a:pt x="245936" y="77819"/>
                    </a:cubicBezTo>
                    <a:cubicBezTo>
                      <a:pt x="288703" y="91630"/>
                      <a:pt x="424624" y="62579"/>
                      <a:pt x="383381" y="161830"/>
                    </a:cubicBezTo>
                    <a:cubicBezTo>
                      <a:pt x="375762" y="218313"/>
                      <a:pt x="282607" y="174022"/>
                      <a:pt x="247460" y="177070"/>
                    </a:cubicBezTo>
                    <a:cubicBezTo>
                      <a:pt x="418529" y="383096"/>
                      <a:pt x="658368" y="519017"/>
                      <a:pt x="786670" y="770858"/>
                    </a:cubicBezTo>
                    <a:cubicBezTo>
                      <a:pt x="711803" y="819626"/>
                      <a:pt x="652272" y="726567"/>
                      <a:pt x="614077" y="686848"/>
                    </a:cubicBezTo>
                    <a:cubicBezTo>
                      <a:pt x="485775" y="557117"/>
                      <a:pt x="351282" y="401479"/>
                      <a:pt x="200120" y="288512"/>
                    </a:cubicBezTo>
                    <a:cubicBezTo>
                      <a:pt x="172593" y="322040"/>
                      <a:pt x="210788" y="418243"/>
                      <a:pt x="152686" y="424339"/>
                    </a:cubicBezTo>
                    <a:cubicBezTo>
                      <a:pt x="79439" y="438055"/>
                      <a:pt x="93155" y="332804"/>
                      <a:pt x="76391" y="265652"/>
                    </a:cubicBezTo>
                    <a:cubicBezTo>
                      <a:pt x="56483" y="178594"/>
                      <a:pt x="0" y="90107"/>
                      <a:pt x="47339" y="762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47" name="Shape 19">
                <a:extLst>
                  <a:ext uri="{FF2B5EF4-FFF2-40B4-BE49-F238E27FC236}">
                    <a16:creationId xmlns:a16="http://schemas.microsoft.com/office/drawing/2014/main" id="{D9BD37C4-9A8E-4206-A721-4E07CBDA9016}"/>
                  </a:ext>
                </a:extLst>
              </p:cNvPr>
              <p:cNvSpPr/>
              <p:nvPr/>
            </p:nvSpPr>
            <p:spPr>
              <a:xfrm>
                <a:off x="4836510" y="4641289"/>
                <a:ext cx="818769" cy="761577"/>
              </a:xfrm>
              <a:custGeom>
                <a:avLst/>
                <a:gdLst/>
                <a:ahLst/>
                <a:cxnLst/>
                <a:rect l="0" t="0" r="0" b="0"/>
                <a:pathLst>
                  <a:path w="818769" h="761577">
                    <a:moveTo>
                      <a:pt x="748261" y="3728"/>
                    </a:moveTo>
                    <a:cubicBezTo>
                      <a:pt x="769525" y="4971"/>
                      <a:pt x="790527" y="10602"/>
                      <a:pt x="811149" y="22818"/>
                    </a:cubicBezTo>
                    <a:cubicBezTo>
                      <a:pt x="818769" y="93018"/>
                      <a:pt x="759237" y="157121"/>
                      <a:pt x="740855" y="221224"/>
                    </a:cubicBezTo>
                    <a:cubicBezTo>
                      <a:pt x="727139" y="263991"/>
                      <a:pt x="756190" y="399818"/>
                      <a:pt x="656844" y="357051"/>
                    </a:cubicBezTo>
                    <a:cubicBezTo>
                      <a:pt x="600361" y="349431"/>
                      <a:pt x="644652" y="256372"/>
                      <a:pt x="641604" y="222748"/>
                    </a:cubicBezTo>
                    <a:cubicBezTo>
                      <a:pt x="435388" y="393722"/>
                      <a:pt x="299371" y="633371"/>
                      <a:pt x="47339" y="761577"/>
                    </a:cubicBezTo>
                    <a:cubicBezTo>
                      <a:pt x="0" y="686806"/>
                      <a:pt x="91630" y="627275"/>
                      <a:pt x="131350" y="587556"/>
                    </a:cubicBezTo>
                    <a:cubicBezTo>
                      <a:pt x="261271" y="460873"/>
                      <a:pt x="417004" y="326571"/>
                      <a:pt x="530066" y="175409"/>
                    </a:cubicBezTo>
                    <a:cubicBezTo>
                      <a:pt x="496443" y="147977"/>
                      <a:pt x="400240" y="184553"/>
                      <a:pt x="394145" y="128165"/>
                    </a:cubicBezTo>
                    <a:cubicBezTo>
                      <a:pt x="380333" y="54822"/>
                      <a:pt x="485775" y="68634"/>
                      <a:pt x="553021" y="51774"/>
                    </a:cubicBezTo>
                    <a:cubicBezTo>
                      <a:pt x="618316" y="35773"/>
                      <a:pt x="684467" y="0"/>
                      <a:pt x="748261" y="3728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Shape 20">
                <a:extLst>
                  <a:ext uri="{FF2B5EF4-FFF2-40B4-BE49-F238E27FC236}">
                    <a16:creationId xmlns:a16="http://schemas.microsoft.com/office/drawing/2014/main" id="{BB08A529-01D0-4BA3-9600-EBE37426C990}"/>
                  </a:ext>
                </a:extLst>
              </p:cNvPr>
              <p:cNvSpPr/>
              <p:nvPr/>
            </p:nvSpPr>
            <p:spPr>
              <a:xfrm>
                <a:off x="381953" y="7182517"/>
                <a:ext cx="496443" cy="441103"/>
              </a:xfrm>
              <a:custGeom>
                <a:avLst/>
                <a:gdLst/>
                <a:ahLst/>
                <a:cxnLst/>
                <a:rect l="0" t="0" r="0" b="0"/>
                <a:pathLst>
                  <a:path w="496443" h="441103">
                    <a:moveTo>
                      <a:pt x="484251" y="0"/>
                    </a:moveTo>
                    <a:lnTo>
                      <a:pt x="490347" y="22955"/>
                    </a:lnTo>
                    <a:cubicBezTo>
                      <a:pt x="494919" y="38195"/>
                      <a:pt x="496443" y="50387"/>
                      <a:pt x="496443" y="61055"/>
                    </a:cubicBezTo>
                    <a:cubicBezTo>
                      <a:pt x="496443" y="76391"/>
                      <a:pt x="491871" y="91630"/>
                      <a:pt x="482727" y="102298"/>
                    </a:cubicBezTo>
                    <a:lnTo>
                      <a:pt x="479679" y="105346"/>
                    </a:lnTo>
                    <a:lnTo>
                      <a:pt x="475107" y="106870"/>
                    </a:lnTo>
                    <a:cubicBezTo>
                      <a:pt x="447580" y="119063"/>
                      <a:pt x="413957" y="138970"/>
                      <a:pt x="374237" y="163354"/>
                    </a:cubicBezTo>
                    <a:cubicBezTo>
                      <a:pt x="278035" y="224409"/>
                      <a:pt x="273463" y="227457"/>
                      <a:pt x="270415" y="228981"/>
                    </a:cubicBezTo>
                    <a:cubicBezTo>
                      <a:pt x="267367" y="230505"/>
                      <a:pt x="261271" y="235077"/>
                      <a:pt x="252032" y="239649"/>
                    </a:cubicBezTo>
                    <a:cubicBezTo>
                      <a:pt x="278035" y="271749"/>
                      <a:pt x="308610" y="303752"/>
                      <a:pt x="343757" y="338899"/>
                    </a:cubicBezTo>
                    <a:lnTo>
                      <a:pt x="493395" y="341947"/>
                    </a:lnTo>
                    <a:lnTo>
                      <a:pt x="493395" y="438055"/>
                    </a:lnTo>
                    <a:lnTo>
                      <a:pt x="475107" y="438055"/>
                    </a:lnTo>
                    <a:cubicBezTo>
                      <a:pt x="436912" y="436531"/>
                      <a:pt x="409385" y="436531"/>
                      <a:pt x="391096" y="436531"/>
                    </a:cubicBezTo>
                    <a:cubicBezTo>
                      <a:pt x="357473" y="436531"/>
                      <a:pt x="308610" y="436531"/>
                      <a:pt x="241363" y="438055"/>
                    </a:cubicBezTo>
                    <a:cubicBezTo>
                      <a:pt x="175641" y="439579"/>
                      <a:pt x="125254" y="441103"/>
                      <a:pt x="93154" y="441103"/>
                    </a:cubicBezTo>
                    <a:lnTo>
                      <a:pt x="19907" y="441103"/>
                    </a:lnTo>
                    <a:lnTo>
                      <a:pt x="15240" y="435007"/>
                    </a:lnTo>
                    <a:cubicBezTo>
                      <a:pt x="4572" y="425862"/>
                      <a:pt x="0" y="412147"/>
                      <a:pt x="0" y="393859"/>
                    </a:cubicBezTo>
                    <a:cubicBezTo>
                      <a:pt x="0" y="380143"/>
                      <a:pt x="1524" y="367855"/>
                      <a:pt x="6096" y="355664"/>
                    </a:cubicBezTo>
                    <a:lnTo>
                      <a:pt x="10668" y="344995"/>
                    </a:lnTo>
                    <a:lnTo>
                      <a:pt x="215360" y="341947"/>
                    </a:lnTo>
                    <a:cubicBezTo>
                      <a:pt x="190976" y="314420"/>
                      <a:pt x="158877" y="279368"/>
                      <a:pt x="120682" y="241173"/>
                    </a:cubicBezTo>
                    <a:cubicBezTo>
                      <a:pt x="84010" y="206121"/>
                      <a:pt x="48863" y="170974"/>
                      <a:pt x="13716" y="135922"/>
                    </a:cubicBezTo>
                    <a:lnTo>
                      <a:pt x="7620" y="128206"/>
                    </a:lnTo>
                    <a:lnTo>
                      <a:pt x="9144" y="119063"/>
                    </a:lnTo>
                    <a:cubicBezTo>
                      <a:pt x="10668" y="116015"/>
                      <a:pt x="10668" y="108394"/>
                      <a:pt x="9144" y="96203"/>
                    </a:cubicBezTo>
                    <a:cubicBezTo>
                      <a:pt x="7620" y="87058"/>
                      <a:pt x="6096" y="79439"/>
                      <a:pt x="6096" y="74867"/>
                    </a:cubicBezTo>
                    <a:cubicBezTo>
                      <a:pt x="6096" y="62579"/>
                      <a:pt x="10668" y="51912"/>
                      <a:pt x="16764" y="41243"/>
                    </a:cubicBezTo>
                    <a:lnTo>
                      <a:pt x="27527" y="19907"/>
                    </a:lnTo>
                    <a:lnTo>
                      <a:pt x="45815" y="36671"/>
                    </a:lnTo>
                    <a:cubicBezTo>
                      <a:pt x="74866" y="65627"/>
                      <a:pt x="119158" y="111443"/>
                      <a:pt x="177165" y="172498"/>
                    </a:cubicBezTo>
                    <a:cubicBezTo>
                      <a:pt x="216884" y="149637"/>
                      <a:pt x="311658" y="96203"/>
                      <a:pt x="462915" y="10763"/>
                    </a:cubicBezTo>
                    <a:lnTo>
                      <a:pt x="484251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Shape 21">
                <a:extLst>
                  <a:ext uri="{FF2B5EF4-FFF2-40B4-BE49-F238E27FC236}">
                    <a16:creationId xmlns:a16="http://schemas.microsoft.com/office/drawing/2014/main" id="{9CA3C4CE-696D-4186-9C12-28B9B91007B2}"/>
                  </a:ext>
                </a:extLst>
              </p:cNvPr>
              <p:cNvSpPr/>
              <p:nvPr/>
            </p:nvSpPr>
            <p:spPr>
              <a:xfrm>
                <a:off x="381953" y="6574220"/>
                <a:ext cx="258889" cy="516761"/>
              </a:xfrm>
              <a:custGeom>
                <a:avLst/>
                <a:gdLst/>
                <a:ahLst/>
                <a:cxnLst/>
                <a:rect l="0" t="0" r="0" b="0"/>
                <a:pathLst>
                  <a:path w="258889" h="516761">
                    <a:moveTo>
                      <a:pt x="258889" y="0"/>
                    </a:moveTo>
                    <a:lnTo>
                      <a:pt x="258889" y="87963"/>
                    </a:lnTo>
                    <a:lnTo>
                      <a:pt x="218444" y="93947"/>
                    </a:lnTo>
                    <a:cubicBezTo>
                      <a:pt x="204692" y="98137"/>
                      <a:pt x="190929" y="104615"/>
                      <a:pt x="177165" y="113759"/>
                    </a:cubicBezTo>
                    <a:cubicBezTo>
                      <a:pt x="171069" y="116807"/>
                      <a:pt x="161925" y="122998"/>
                      <a:pt x="151257" y="132142"/>
                    </a:cubicBezTo>
                    <a:cubicBezTo>
                      <a:pt x="117634" y="161098"/>
                      <a:pt x="99251" y="202341"/>
                      <a:pt x="99251" y="258825"/>
                    </a:cubicBezTo>
                    <a:lnTo>
                      <a:pt x="149733" y="377887"/>
                    </a:lnTo>
                    <a:cubicBezTo>
                      <a:pt x="171069" y="393127"/>
                      <a:pt x="194024" y="406843"/>
                      <a:pt x="221552" y="412939"/>
                    </a:cubicBezTo>
                    <a:cubicBezTo>
                      <a:pt x="238316" y="419035"/>
                      <a:pt x="245936" y="419035"/>
                      <a:pt x="247460" y="419035"/>
                    </a:cubicBezTo>
                    <a:lnTo>
                      <a:pt x="258889" y="418388"/>
                    </a:lnTo>
                    <a:lnTo>
                      <a:pt x="258889" y="515070"/>
                    </a:lnTo>
                    <a:lnTo>
                      <a:pt x="226124" y="516761"/>
                    </a:lnTo>
                    <a:lnTo>
                      <a:pt x="223076" y="515238"/>
                    </a:lnTo>
                    <a:cubicBezTo>
                      <a:pt x="204692" y="507618"/>
                      <a:pt x="177165" y="498473"/>
                      <a:pt x="140589" y="484662"/>
                    </a:cubicBezTo>
                    <a:cubicBezTo>
                      <a:pt x="105442" y="470946"/>
                      <a:pt x="79439" y="451134"/>
                      <a:pt x="61151" y="423607"/>
                    </a:cubicBezTo>
                    <a:cubicBezTo>
                      <a:pt x="19907" y="364075"/>
                      <a:pt x="0" y="306163"/>
                      <a:pt x="0" y="252729"/>
                    </a:cubicBezTo>
                    <a:cubicBezTo>
                      <a:pt x="0" y="211486"/>
                      <a:pt x="12192" y="168718"/>
                      <a:pt x="35147" y="126046"/>
                    </a:cubicBezTo>
                    <a:cubicBezTo>
                      <a:pt x="59531" y="84803"/>
                      <a:pt x="88582" y="51180"/>
                      <a:pt x="123730" y="29843"/>
                    </a:cubicBezTo>
                    <a:cubicBezTo>
                      <a:pt x="148947" y="13841"/>
                      <a:pt x="182737" y="4697"/>
                      <a:pt x="227711" y="1126"/>
                    </a:cubicBezTo>
                    <a:lnTo>
                      <a:pt x="258889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50" name="Shape 22">
                <a:extLst>
                  <a:ext uri="{FF2B5EF4-FFF2-40B4-BE49-F238E27FC236}">
                    <a16:creationId xmlns:a16="http://schemas.microsoft.com/office/drawing/2014/main" id="{26DAB82E-BA24-4770-9C39-68D563E8FF43}"/>
                  </a:ext>
                </a:extLst>
              </p:cNvPr>
              <p:cNvSpPr/>
              <p:nvPr/>
            </p:nvSpPr>
            <p:spPr>
              <a:xfrm>
                <a:off x="640842" y="6573584"/>
                <a:ext cx="251365" cy="515707"/>
              </a:xfrm>
              <a:custGeom>
                <a:avLst/>
                <a:gdLst/>
                <a:ahLst/>
                <a:cxnLst/>
                <a:rect l="0" t="0" r="0" b="0"/>
                <a:pathLst>
                  <a:path w="251365" h="515707">
                    <a:moveTo>
                      <a:pt x="17621" y="0"/>
                    </a:moveTo>
                    <a:lnTo>
                      <a:pt x="40481" y="0"/>
                    </a:lnTo>
                    <a:cubicBezTo>
                      <a:pt x="51245" y="0"/>
                      <a:pt x="58865" y="0"/>
                      <a:pt x="63437" y="0"/>
                    </a:cubicBezTo>
                    <a:lnTo>
                      <a:pt x="69533" y="0"/>
                    </a:lnTo>
                    <a:lnTo>
                      <a:pt x="74105" y="4572"/>
                    </a:lnTo>
                    <a:cubicBezTo>
                      <a:pt x="78677" y="7620"/>
                      <a:pt x="89440" y="12192"/>
                      <a:pt x="109252" y="18288"/>
                    </a:cubicBezTo>
                    <a:cubicBezTo>
                      <a:pt x="130683" y="24384"/>
                      <a:pt x="147447" y="33528"/>
                      <a:pt x="159639" y="44196"/>
                    </a:cubicBezTo>
                    <a:cubicBezTo>
                      <a:pt x="217742" y="99155"/>
                      <a:pt x="246793" y="160210"/>
                      <a:pt x="246793" y="224313"/>
                    </a:cubicBezTo>
                    <a:cubicBezTo>
                      <a:pt x="251365" y="254889"/>
                      <a:pt x="251365" y="264033"/>
                      <a:pt x="251365" y="267081"/>
                    </a:cubicBezTo>
                    <a:cubicBezTo>
                      <a:pt x="251365" y="318992"/>
                      <a:pt x="236030" y="370904"/>
                      <a:pt x="204026" y="419671"/>
                    </a:cubicBezTo>
                    <a:cubicBezTo>
                      <a:pt x="187166" y="445674"/>
                      <a:pt x="164306" y="465486"/>
                      <a:pt x="136779" y="479203"/>
                    </a:cubicBezTo>
                    <a:cubicBezTo>
                      <a:pt x="112300" y="491395"/>
                      <a:pt x="86392" y="502158"/>
                      <a:pt x="61913" y="512826"/>
                    </a:cubicBezTo>
                    <a:lnTo>
                      <a:pt x="55817" y="512826"/>
                    </a:lnTo>
                    <a:lnTo>
                      <a:pt x="0" y="515707"/>
                    </a:lnTo>
                    <a:lnTo>
                      <a:pt x="0" y="419024"/>
                    </a:lnTo>
                    <a:lnTo>
                      <a:pt x="5382" y="418719"/>
                    </a:lnTo>
                    <a:cubicBezTo>
                      <a:pt x="11883" y="418147"/>
                      <a:pt x="19145" y="417385"/>
                      <a:pt x="26765" y="416623"/>
                    </a:cubicBezTo>
                    <a:cubicBezTo>
                      <a:pt x="87916" y="407480"/>
                      <a:pt x="126111" y="383095"/>
                      <a:pt x="142875" y="343376"/>
                    </a:cubicBezTo>
                    <a:cubicBezTo>
                      <a:pt x="153543" y="315944"/>
                      <a:pt x="159639" y="285369"/>
                      <a:pt x="159639" y="251841"/>
                    </a:cubicBezTo>
                    <a:cubicBezTo>
                      <a:pt x="159639" y="215170"/>
                      <a:pt x="153543" y="187737"/>
                      <a:pt x="142875" y="166306"/>
                    </a:cubicBezTo>
                    <a:cubicBezTo>
                      <a:pt x="139827" y="160210"/>
                      <a:pt x="133731" y="151067"/>
                      <a:pt x="126111" y="143446"/>
                    </a:cubicBezTo>
                    <a:cubicBezTo>
                      <a:pt x="94012" y="106775"/>
                      <a:pt x="52768" y="88487"/>
                      <a:pt x="762" y="88487"/>
                    </a:cubicBezTo>
                    <a:lnTo>
                      <a:pt x="0" y="88599"/>
                    </a:lnTo>
                    <a:lnTo>
                      <a:pt x="0" y="636"/>
                    </a:lnTo>
                    <a:lnTo>
                      <a:pt x="17621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51" name="Shape 23">
                <a:extLst>
                  <a:ext uri="{FF2B5EF4-FFF2-40B4-BE49-F238E27FC236}">
                    <a16:creationId xmlns:a16="http://schemas.microsoft.com/office/drawing/2014/main" id="{85FF8D16-923A-4792-9DCE-7349D03BB21D}"/>
                  </a:ext>
                </a:extLst>
              </p:cNvPr>
              <p:cNvSpPr/>
              <p:nvPr/>
            </p:nvSpPr>
            <p:spPr>
              <a:xfrm>
                <a:off x="389573" y="5966079"/>
                <a:ext cx="245983" cy="485394"/>
              </a:xfrm>
              <a:custGeom>
                <a:avLst/>
                <a:gdLst/>
                <a:ahLst/>
                <a:cxnLst/>
                <a:rect l="0" t="0" r="0" b="0"/>
                <a:pathLst>
                  <a:path w="245983" h="485394">
                    <a:moveTo>
                      <a:pt x="203168" y="0"/>
                    </a:moveTo>
                    <a:cubicBezTo>
                      <a:pt x="207740" y="0"/>
                      <a:pt x="213931" y="0"/>
                      <a:pt x="221552" y="0"/>
                    </a:cubicBezTo>
                    <a:cubicBezTo>
                      <a:pt x="227647" y="1524"/>
                      <a:pt x="233744" y="1524"/>
                      <a:pt x="236791" y="1524"/>
                    </a:cubicBezTo>
                    <a:lnTo>
                      <a:pt x="245983" y="1524"/>
                    </a:lnTo>
                    <a:lnTo>
                      <a:pt x="245983" y="102947"/>
                    </a:lnTo>
                    <a:lnTo>
                      <a:pt x="229172" y="103727"/>
                    </a:lnTo>
                    <a:cubicBezTo>
                      <a:pt x="204692" y="105346"/>
                      <a:pt x="186404" y="109918"/>
                      <a:pt x="172593" y="117539"/>
                    </a:cubicBezTo>
                    <a:cubicBezTo>
                      <a:pt x="169545" y="120586"/>
                      <a:pt x="164973" y="123634"/>
                      <a:pt x="157353" y="131254"/>
                    </a:cubicBezTo>
                    <a:cubicBezTo>
                      <a:pt x="134493" y="152591"/>
                      <a:pt x="119158" y="178594"/>
                      <a:pt x="111538" y="209073"/>
                    </a:cubicBezTo>
                    <a:cubicBezTo>
                      <a:pt x="108490" y="218218"/>
                      <a:pt x="106966" y="222790"/>
                      <a:pt x="106966" y="224313"/>
                    </a:cubicBezTo>
                    <a:cubicBezTo>
                      <a:pt x="106966" y="257937"/>
                      <a:pt x="105442" y="309848"/>
                      <a:pt x="102394" y="378523"/>
                    </a:cubicBezTo>
                    <a:cubicBezTo>
                      <a:pt x="139065" y="380047"/>
                      <a:pt x="181832" y="381571"/>
                      <a:pt x="232219" y="381571"/>
                    </a:cubicBezTo>
                    <a:lnTo>
                      <a:pt x="245983" y="381571"/>
                    </a:lnTo>
                    <a:lnTo>
                      <a:pt x="245983" y="480151"/>
                    </a:lnTo>
                    <a:lnTo>
                      <a:pt x="190976" y="482346"/>
                    </a:lnTo>
                    <a:cubicBezTo>
                      <a:pt x="169545" y="483870"/>
                      <a:pt x="157353" y="483870"/>
                      <a:pt x="154305" y="485394"/>
                    </a:cubicBezTo>
                    <a:lnTo>
                      <a:pt x="132969" y="485394"/>
                    </a:lnTo>
                    <a:cubicBezTo>
                      <a:pt x="126778" y="485394"/>
                      <a:pt x="120682" y="485394"/>
                      <a:pt x="114586" y="483870"/>
                    </a:cubicBezTo>
                    <a:cubicBezTo>
                      <a:pt x="97822" y="483870"/>
                      <a:pt x="87059" y="483870"/>
                      <a:pt x="79438" y="483870"/>
                    </a:cubicBezTo>
                    <a:cubicBezTo>
                      <a:pt x="61151" y="483870"/>
                      <a:pt x="42767" y="483870"/>
                      <a:pt x="27527" y="485394"/>
                    </a:cubicBezTo>
                    <a:lnTo>
                      <a:pt x="21431" y="485394"/>
                    </a:lnTo>
                    <a:lnTo>
                      <a:pt x="15335" y="482346"/>
                    </a:lnTo>
                    <a:cubicBezTo>
                      <a:pt x="10668" y="479298"/>
                      <a:pt x="3048" y="470059"/>
                      <a:pt x="3048" y="454819"/>
                    </a:cubicBezTo>
                    <a:cubicBezTo>
                      <a:pt x="3048" y="453295"/>
                      <a:pt x="3048" y="451771"/>
                      <a:pt x="3048" y="450247"/>
                    </a:cubicBezTo>
                    <a:lnTo>
                      <a:pt x="0" y="447198"/>
                    </a:lnTo>
                    <a:lnTo>
                      <a:pt x="1524" y="439579"/>
                    </a:lnTo>
                    <a:cubicBezTo>
                      <a:pt x="3048" y="421291"/>
                      <a:pt x="3048" y="401383"/>
                      <a:pt x="3048" y="378523"/>
                    </a:cubicBezTo>
                    <a:cubicBezTo>
                      <a:pt x="3048" y="283845"/>
                      <a:pt x="6096" y="227361"/>
                      <a:pt x="9144" y="204501"/>
                    </a:cubicBezTo>
                    <a:cubicBezTo>
                      <a:pt x="19907" y="135827"/>
                      <a:pt x="50387" y="83915"/>
                      <a:pt x="99346" y="50387"/>
                    </a:cubicBezTo>
                    <a:cubicBezTo>
                      <a:pt x="163449" y="4572"/>
                      <a:pt x="187928" y="0"/>
                      <a:pt x="203168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52" name="Shape 24">
                <a:extLst>
                  <a:ext uri="{FF2B5EF4-FFF2-40B4-BE49-F238E27FC236}">
                    <a16:creationId xmlns:a16="http://schemas.microsoft.com/office/drawing/2014/main" id="{5675521E-4550-4CB5-AD52-E3EB71FD93B8}"/>
                  </a:ext>
                </a:extLst>
              </p:cNvPr>
              <p:cNvSpPr/>
              <p:nvPr/>
            </p:nvSpPr>
            <p:spPr>
              <a:xfrm>
                <a:off x="635556" y="5967603"/>
                <a:ext cx="245888" cy="482346"/>
              </a:xfrm>
              <a:custGeom>
                <a:avLst/>
                <a:gdLst/>
                <a:ahLst/>
                <a:cxnLst/>
                <a:rect l="0" t="0" r="0" b="0"/>
                <a:pathLst>
                  <a:path w="245888" h="482346">
                    <a:moveTo>
                      <a:pt x="0" y="0"/>
                    </a:moveTo>
                    <a:lnTo>
                      <a:pt x="50435" y="0"/>
                    </a:lnTo>
                    <a:cubicBezTo>
                      <a:pt x="76343" y="3048"/>
                      <a:pt x="96250" y="9144"/>
                      <a:pt x="113014" y="19812"/>
                    </a:cubicBezTo>
                    <a:cubicBezTo>
                      <a:pt x="131397" y="25908"/>
                      <a:pt x="157305" y="44291"/>
                      <a:pt x="192453" y="80867"/>
                    </a:cubicBezTo>
                    <a:cubicBezTo>
                      <a:pt x="215408" y="105346"/>
                      <a:pt x="230648" y="137351"/>
                      <a:pt x="238268" y="177070"/>
                    </a:cubicBezTo>
                    <a:cubicBezTo>
                      <a:pt x="242840" y="201454"/>
                      <a:pt x="245888" y="235077"/>
                      <a:pt x="245888" y="279273"/>
                    </a:cubicBezTo>
                    <a:cubicBezTo>
                      <a:pt x="245888" y="352616"/>
                      <a:pt x="242840" y="415195"/>
                      <a:pt x="236744" y="465486"/>
                    </a:cubicBezTo>
                    <a:lnTo>
                      <a:pt x="233696" y="482346"/>
                    </a:lnTo>
                    <a:lnTo>
                      <a:pt x="201597" y="482346"/>
                    </a:lnTo>
                    <a:cubicBezTo>
                      <a:pt x="181785" y="482346"/>
                      <a:pt x="151209" y="480822"/>
                      <a:pt x="109966" y="479298"/>
                    </a:cubicBezTo>
                    <a:cubicBezTo>
                      <a:pt x="70247" y="477774"/>
                      <a:pt x="41196" y="477774"/>
                      <a:pt x="21384" y="477774"/>
                    </a:cubicBezTo>
                    <a:lnTo>
                      <a:pt x="0" y="478627"/>
                    </a:lnTo>
                    <a:lnTo>
                      <a:pt x="0" y="380047"/>
                    </a:lnTo>
                    <a:lnTo>
                      <a:pt x="143589" y="380047"/>
                    </a:lnTo>
                    <a:cubicBezTo>
                      <a:pt x="142065" y="373952"/>
                      <a:pt x="142065" y="367855"/>
                      <a:pt x="142065" y="360235"/>
                    </a:cubicBezTo>
                    <a:lnTo>
                      <a:pt x="142065" y="320516"/>
                    </a:lnTo>
                    <a:cubicBezTo>
                      <a:pt x="143589" y="302228"/>
                      <a:pt x="143589" y="288417"/>
                      <a:pt x="143589" y="280797"/>
                    </a:cubicBezTo>
                    <a:cubicBezTo>
                      <a:pt x="143589" y="219742"/>
                      <a:pt x="135969" y="177070"/>
                      <a:pt x="122158" y="149542"/>
                    </a:cubicBezTo>
                    <a:cubicBezTo>
                      <a:pt x="116062" y="137351"/>
                      <a:pt x="106918" y="128206"/>
                      <a:pt x="91678" y="119063"/>
                    </a:cubicBezTo>
                    <a:cubicBezTo>
                      <a:pt x="85487" y="116015"/>
                      <a:pt x="71771" y="108394"/>
                      <a:pt x="48911" y="99155"/>
                    </a:cubicBezTo>
                    <a:lnTo>
                      <a:pt x="0" y="101423"/>
                    </a:lnTo>
                    <a:lnTo>
                      <a:pt x="0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53" name="Shape 25">
                <a:extLst>
                  <a:ext uri="{FF2B5EF4-FFF2-40B4-BE49-F238E27FC236}">
                    <a16:creationId xmlns:a16="http://schemas.microsoft.com/office/drawing/2014/main" id="{C8060E06-ECBA-4C68-A29F-1790965B8642}"/>
                  </a:ext>
                </a:extLst>
              </p:cNvPr>
              <p:cNvSpPr/>
              <p:nvPr/>
            </p:nvSpPr>
            <p:spPr>
              <a:xfrm>
                <a:off x="385001" y="1890713"/>
                <a:ext cx="496443" cy="439579"/>
              </a:xfrm>
              <a:custGeom>
                <a:avLst/>
                <a:gdLst/>
                <a:ahLst/>
                <a:cxnLst/>
                <a:rect l="0" t="0" r="0" b="0"/>
                <a:pathLst>
                  <a:path w="496443" h="439579">
                    <a:moveTo>
                      <a:pt x="484251" y="0"/>
                    </a:moveTo>
                    <a:lnTo>
                      <a:pt x="490347" y="22955"/>
                    </a:lnTo>
                    <a:cubicBezTo>
                      <a:pt x="494919" y="38195"/>
                      <a:pt x="496443" y="50387"/>
                      <a:pt x="496443" y="61055"/>
                    </a:cubicBezTo>
                    <a:cubicBezTo>
                      <a:pt x="496443" y="76295"/>
                      <a:pt x="491871" y="91630"/>
                      <a:pt x="482727" y="102298"/>
                    </a:cubicBezTo>
                    <a:lnTo>
                      <a:pt x="479679" y="105346"/>
                    </a:lnTo>
                    <a:lnTo>
                      <a:pt x="475107" y="106870"/>
                    </a:lnTo>
                    <a:cubicBezTo>
                      <a:pt x="447580" y="119063"/>
                      <a:pt x="413957" y="138874"/>
                      <a:pt x="374237" y="163354"/>
                    </a:cubicBezTo>
                    <a:cubicBezTo>
                      <a:pt x="278035" y="224409"/>
                      <a:pt x="271939" y="227457"/>
                      <a:pt x="270415" y="228981"/>
                    </a:cubicBezTo>
                    <a:cubicBezTo>
                      <a:pt x="267367" y="230505"/>
                      <a:pt x="261271" y="235077"/>
                      <a:pt x="252032" y="239649"/>
                    </a:cubicBezTo>
                    <a:cubicBezTo>
                      <a:pt x="278035" y="271748"/>
                      <a:pt x="308610" y="303752"/>
                      <a:pt x="343757" y="338899"/>
                    </a:cubicBezTo>
                    <a:lnTo>
                      <a:pt x="493395" y="341947"/>
                    </a:lnTo>
                    <a:lnTo>
                      <a:pt x="493395" y="438055"/>
                    </a:lnTo>
                    <a:lnTo>
                      <a:pt x="475107" y="438055"/>
                    </a:lnTo>
                    <a:cubicBezTo>
                      <a:pt x="436912" y="436531"/>
                      <a:pt x="409385" y="436531"/>
                      <a:pt x="391096" y="436531"/>
                    </a:cubicBezTo>
                    <a:cubicBezTo>
                      <a:pt x="357473" y="436531"/>
                      <a:pt x="308610" y="436531"/>
                      <a:pt x="241363" y="438055"/>
                    </a:cubicBezTo>
                    <a:cubicBezTo>
                      <a:pt x="175641" y="439579"/>
                      <a:pt x="125254" y="439579"/>
                      <a:pt x="93154" y="439579"/>
                    </a:cubicBezTo>
                    <a:lnTo>
                      <a:pt x="19907" y="439579"/>
                    </a:lnTo>
                    <a:lnTo>
                      <a:pt x="15240" y="435007"/>
                    </a:lnTo>
                    <a:cubicBezTo>
                      <a:pt x="4572" y="425863"/>
                      <a:pt x="0" y="412147"/>
                      <a:pt x="0" y="393859"/>
                    </a:cubicBezTo>
                    <a:cubicBezTo>
                      <a:pt x="0" y="380047"/>
                      <a:pt x="1524" y="367855"/>
                      <a:pt x="6096" y="355663"/>
                    </a:cubicBezTo>
                    <a:lnTo>
                      <a:pt x="10668" y="344995"/>
                    </a:lnTo>
                    <a:lnTo>
                      <a:pt x="215360" y="341947"/>
                    </a:lnTo>
                    <a:cubicBezTo>
                      <a:pt x="190976" y="312896"/>
                      <a:pt x="158877" y="279368"/>
                      <a:pt x="120682" y="241173"/>
                    </a:cubicBezTo>
                    <a:cubicBezTo>
                      <a:pt x="84010" y="206121"/>
                      <a:pt x="48863" y="170974"/>
                      <a:pt x="13716" y="135826"/>
                    </a:cubicBezTo>
                    <a:lnTo>
                      <a:pt x="7620" y="128207"/>
                    </a:lnTo>
                    <a:lnTo>
                      <a:pt x="9144" y="119063"/>
                    </a:lnTo>
                    <a:cubicBezTo>
                      <a:pt x="10668" y="116014"/>
                      <a:pt x="10668" y="108394"/>
                      <a:pt x="9144" y="96202"/>
                    </a:cubicBezTo>
                    <a:cubicBezTo>
                      <a:pt x="7620" y="87058"/>
                      <a:pt x="6096" y="79438"/>
                      <a:pt x="6096" y="74771"/>
                    </a:cubicBezTo>
                    <a:cubicBezTo>
                      <a:pt x="6096" y="62579"/>
                      <a:pt x="10668" y="51911"/>
                      <a:pt x="16859" y="41243"/>
                    </a:cubicBezTo>
                    <a:lnTo>
                      <a:pt x="27527" y="19907"/>
                    </a:lnTo>
                    <a:lnTo>
                      <a:pt x="45815" y="36671"/>
                    </a:lnTo>
                    <a:cubicBezTo>
                      <a:pt x="74866" y="65627"/>
                      <a:pt x="119158" y="111442"/>
                      <a:pt x="177165" y="172498"/>
                    </a:cubicBezTo>
                    <a:cubicBezTo>
                      <a:pt x="216884" y="149638"/>
                      <a:pt x="311658" y="96202"/>
                      <a:pt x="462915" y="10668"/>
                    </a:cubicBezTo>
                    <a:lnTo>
                      <a:pt x="484251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54" name="Shape 26">
                <a:extLst>
                  <a:ext uri="{FF2B5EF4-FFF2-40B4-BE49-F238E27FC236}">
                    <a16:creationId xmlns:a16="http://schemas.microsoft.com/office/drawing/2014/main" id="{D28FF13E-21DF-4AA3-AF60-C45BABA361AA}"/>
                  </a:ext>
                </a:extLst>
              </p:cNvPr>
              <p:cNvSpPr/>
              <p:nvPr/>
            </p:nvSpPr>
            <p:spPr>
              <a:xfrm>
                <a:off x="400241" y="1283871"/>
                <a:ext cx="240649" cy="480159"/>
              </a:xfrm>
              <a:custGeom>
                <a:avLst/>
                <a:gdLst/>
                <a:ahLst/>
                <a:cxnLst/>
                <a:rect l="0" t="0" r="0" b="0"/>
                <a:pathLst>
                  <a:path w="240649" h="480159">
                    <a:moveTo>
                      <a:pt x="240649" y="0"/>
                    </a:moveTo>
                    <a:lnTo>
                      <a:pt x="240649" y="51356"/>
                    </a:lnTo>
                    <a:lnTo>
                      <a:pt x="194441" y="58309"/>
                    </a:lnTo>
                    <a:cubicBezTo>
                      <a:pt x="179165" y="63083"/>
                      <a:pt x="164259" y="70346"/>
                      <a:pt x="149733" y="80300"/>
                    </a:cubicBezTo>
                    <a:cubicBezTo>
                      <a:pt x="142113" y="83348"/>
                      <a:pt x="132969" y="90968"/>
                      <a:pt x="122301" y="98588"/>
                    </a:cubicBezTo>
                    <a:cubicBezTo>
                      <a:pt x="82582" y="132211"/>
                      <a:pt x="62674" y="179455"/>
                      <a:pt x="62674" y="240510"/>
                    </a:cubicBezTo>
                    <a:cubicBezTo>
                      <a:pt x="62674" y="264989"/>
                      <a:pt x="65723" y="284801"/>
                      <a:pt x="70295" y="301565"/>
                    </a:cubicBezTo>
                    <a:cubicBezTo>
                      <a:pt x="77915" y="329093"/>
                      <a:pt x="94774" y="351953"/>
                      <a:pt x="120682" y="373289"/>
                    </a:cubicBezTo>
                    <a:cubicBezTo>
                      <a:pt x="142113" y="391672"/>
                      <a:pt x="168116" y="405388"/>
                      <a:pt x="198596" y="413008"/>
                    </a:cubicBezTo>
                    <a:cubicBezTo>
                      <a:pt x="212407" y="417580"/>
                      <a:pt x="223075" y="419104"/>
                      <a:pt x="229172" y="419104"/>
                    </a:cubicBezTo>
                    <a:lnTo>
                      <a:pt x="240649" y="418256"/>
                    </a:lnTo>
                    <a:lnTo>
                      <a:pt x="240649" y="479098"/>
                    </a:lnTo>
                    <a:lnTo>
                      <a:pt x="210884" y="480159"/>
                    </a:lnTo>
                    <a:cubicBezTo>
                      <a:pt x="192500" y="472539"/>
                      <a:pt x="165068" y="463395"/>
                      <a:pt x="128397" y="448155"/>
                    </a:cubicBezTo>
                    <a:cubicBezTo>
                      <a:pt x="97822" y="437487"/>
                      <a:pt x="74867" y="419104"/>
                      <a:pt x="58103" y="394720"/>
                    </a:cubicBezTo>
                    <a:cubicBezTo>
                      <a:pt x="19907" y="338237"/>
                      <a:pt x="0" y="284801"/>
                      <a:pt x="0" y="234414"/>
                    </a:cubicBezTo>
                    <a:cubicBezTo>
                      <a:pt x="0" y="196314"/>
                      <a:pt x="10763" y="156595"/>
                      <a:pt x="33623" y="116876"/>
                    </a:cubicBezTo>
                    <a:cubicBezTo>
                      <a:pt x="55054" y="77251"/>
                      <a:pt x="82582" y="48200"/>
                      <a:pt x="116110" y="26864"/>
                    </a:cubicBezTo>
                    <a:cubicBezTo>
                      <a:pt x="137898" y="13148"/>
                      <a:pt x="169974" y="4522"/>
                      <a:pt x="212376" y="1066"/>
                    </a:cubicBezTo>
                    <a:lnTo>
                      <a:pt x="240649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55" name="Shape 27">
                <a:extLst>
                  <a:ext uri="{FF2B5EF4-FFF2-40B4-BE49-F238E27FC236}">
                    <a16:creationId xmlns:a16="http://schemas.microsoft.com/office/drawing/2014/main" id="{4BF025B9-6735-4590-8D67-7933188FC439}"/>
                  </a:ext>
                </a:extLst>
              </p:cNvPr>
              <p:cNvSpPr/>
              <p:nvPr/>
            </p:nvSpPr>
            <p:spPr>
              <a:xfrm>
                <a:off x="640890" y="1283208"/>
                <a:ext cx="232934" cy="479761"/>
              </a:xfrm>
              <a:custGeom>
                <a:avLst/>
                <a:gdLst/>
                <a:ahLst/>
                <a:cxnLst/>
                <a:rect l="0" t="0" r="0" b="0"/>
                <a:pathLst>
                  <a:path w="232934" h="479761">
                    <a:moveTo>
                      <a:pt x="17574" y="0"/>
                    </a:moveTo>
                    <a:lnTo>
                      <a:pt x="40434" y="0"/>
                    </a:lnTo>
                    <a:cubicBezTo>
                      <a:pt x="51197" y="1524"/>
                      <a:pt x="58817" y="1524"/>
                      <a:pt x="63389" y="1524"/>
                    </a:cubicBezTo>
                    <a:cubicBezTo>
                      <a:pt x="72533" y="7715"/>
                      <a:pt x="86344" y="13811"/>
                      <a:pt x="104632" y="18383"/>
                    </a:cubicBezTo>
                    <a:cubicBezTo>
                      <a:pt x="123015" y="24479"/>
                      <a:pt x="136731" y="30575"/>
                      <a:pt x="145875" y="39719"/>
                    </a:cubicBezTo>
                    <a:cubicBezTo>
                      <a:pt x="202454" y="91630"/>
                      <a:pt x="229886" y="148114"/>
                      <a:pt x="228362" y="207645"/>
                    </a:cubicBezTo>
                    <a:cubicBezTo>
                      <a:pt x="231410" y="230505"/>
                      <a:pt x="232934" y="244221"/>
                      <a:pt x="232934" y="248793"/>
                    </a:cubicBezTo>
                    <a:cubicBezTo>
                      <a:pt x="232934" y="297656"/>
                      <a:pt x="217694" y="344995"/>
                      <a:pt x="188643" y="392335"/>
                    </a:cubicBezTo>
                    <a:cubicBezTo>
                      <a:pt x="173403" y="415195"/>
                      <a:pt x="153495" y="433483"/>
                      <a:pt x="129111" y="444246"/>
                    </a:cubicBezTo>
                    <a:cubicBezTo>
                      <a:pt x="104632" y="456438"/>
                      <a:pt x="80153" y="467106"/>
                      <a:pt x="55769" y="477774"/>
                    </a:cubicBezTo>
                    <a:lnTo>
                      <a:pt x="0" y="479761"/>
                    </a:lnTo>
                    <a:lnTo>
                      <a:pt x="0" y="418919"/>
                    </a:lnTo>
                    <a:lnTo>
                      <a:pt x="29766" y="416719"/>
                    </a:lnTo>
                    <a:cubicBezTo>
                      <a:pt x="97012" y="406051"/>
                      <a:pt x="141303" y="378619"/>
                      <a:pt x="159591" y="331280"/>
                    </a:cubicBezTo>
                    <a:cubicBezTo>
                      <a:pt x="171879" y="302228"/>
                      <a:pt x="177975" y="270224"/>
                      <a:pt x="177975" y="233553"/>
                    </a:cubicBezTo>
                    <a:cubicBezTo>
                      <a:pt x="177975" y="195453"/>
                      <a:pt x="171879" y="163354"/>
                      <a:pt x="159591" y="140494"/>
                    </a:cubicBezTo>
                    <a:cubicBezTo>
                      <a:pt x="155019" y="131350"/>
                      <a:pt x="148923" y="122111"/>
                      <a:pt x="139779" y="112967"/>
                    </a:cubicBezTo>
                    <a:cubicBezTo>
                      <a:pt x="103108" y="71818"/>
                      <a:pt x="57293" y="51911"/>
                      <a:pt x="714" y="51911"/>
                    </a:cubicBezTo>
                    <a:lnTo>
                      <a:pt x="0" y="52019"/>
                    </a:lnTo>
                    <a:lnTo>
                      <a:pt x="0" y="663"/>
                    </a:lnTo>
                    <a:lnTo>
                      <a:pt x="17574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56" name="Shape 28">
                <a:extLst>
                  <a:ext uri="{FF2B5EF4-FFF2-40B4-BE49-F238E27FC236}">
                    <a16:creationId xmlns:a16="http://schemas.microsoft.com/office/drawing/2014/main" id="{F077F028-812B-4F26-8EB7-532EEC496867}"/>
                  </a:ext>
                </a:extLst>
              </p:cNvPr>
              <p:cNvSpPr/>
              <p:nvPr/>
            </p:nvSpPr>
            <p:spPr>
              <a:xfrm>
                <a:off x="381953" y="1265634"/>
                <a:ext cx="258889" cy="516684"/>
              </a:xfrm>
              <a:custGeom>
                <a:avLst/>
                <a:gdLst/>
                <a:ahLst/>
                <a:cxnLst/>
                <a:rect l="0" t="0" r="0" b="0"/>
                <a:pathLst>
                  <a:path w="258889" h="516684">
                    <a:moveTo>
                      <a:pt x="258889" y="0"/>
                    </a:moveTo>
                    <a:lnTo>
                      <a:pt x="258889" y="87991"/>
                    </a:lnTo>
                    <a:lnTo>
                      <a:pt x="218444" y="94536"/>
                    </a:lnTo>
                    <a:cubicBezTo>
                      <a:pt x="204692" y="98917"/>
                      <a:pt x="190929" y="105394"/>
                      <a:pt x="177165" y="113776"/>
                    </a:cubicBezTo>
                    <a:cubicBezTo>
                      <a:pt x="171069" y="116824"/>
                      <a:pt x="161925" y="122920"/>
                      <a:pt x="151257" y="132064"/>
                    </a:cubicBezTo>
                    <a:cubicBezTo>
                      <a:pt x="117634" y="161115"/>
                      <a:pt x="99251" y="203787"/>
                      <a:pt x="99251" y="258747"/>
                    </a:cubicBezTo>
                    <a:cubicBezTo>
                      <a:pt x="99251" y="281702"/>
                      <a:pt x="102394" y="299990"/>
                      <a:pt x="105442" y="315230"/>
                    </a:cubicBezTo>
                    <a:cubicBezTo>
                      <a:pt x="113062" y="338185"/>
                      <a:pt x="128302" y="359521"/>
                      <a:pt x="149733" y="377809"/>
                    </a:cubicBezTo>
                    <a:cubicBezTo>
                      <a:pt x="171069" y="394668"/>
                      <a:pt x="194024" y="406860"/>
                      <a:pt x="221552" y="414480"/>
                    </a:cubicBezTo>
                    <a:cubicBezTo>
                      <a:pt x="238316" y="419052"/>
                      <a:pt x="245936" y="419052"/>
                      <a:pt x="247460" y="419052"/>
                    </a:cubicBezTo>
                    <a:lnTo>
                      <a:pt x="258889" y="418405"/>
                    </a:lnTo>
                    <a:lnTo>
                      <a:pt x="258889" y="515556"/>
                    </a:lnTo>
                    <a:lnTo>
                      <a:pt x="226124" y="516684"/>
                    </a:lnTo>
                    <a:lnTo>
                      <a:pt x="223076" y="515160"/>
                    </a:lnTo>
                    <a:cubicBezTo>
                      <a:pt x="204692" y="509064"/>
                      <a:pt x="177165" y="498396"/>
                      <a:pt x="140589" y="484680"/>
                    </a:cubicBezTo>
                    <a:cubicBezTo>
                      <a:pt x="105442" y="470964"/>
                      <a:pt x="79439" y="451056"/>
                      <a:pt x="61151" y="423624"/>
                    </a:cubicBezTo>
                    <a:cubicBezTo>
                      <a:pt x="19907" y="364093"/>
                      <a:pt x="0" y="307610"/>
                      <a:pt x="0" y="252651"/>
                    </a:cubicBezTo>
                    <a:cubicBezTo>
                      <a:pt x="0" y="211503"/>
                      <a:pt x="12192" y="168735"/>
                      <a:pt x="35147" y="125968"/>
                    </a:cubicBezTo>
                    <a:cubicBezTo>
                      <a:pt x="59531" y="84820"/>
                      <a:pt x="88583" y="52721"/>
                      <a:pt x="123730" y="29861"/>
                    </a:cubicBezTo>
                    <a:cubicBezTo>
                      <a:pt x="148947" y="14930"/>
                      <a:pt x="182737" y="5197"/>
                      <a:pt x="227711" y="1264"/>
                    </a:cubicBezTo>
                    <a:lnTo>
                      <a:pt x="258889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57" name="Shape 29">
                <a:extLst>
                  <a:ext uri="{FF2B5EF4-FFF2-40B4-BE49-F238E27FC236}">
                    <a16:creationId xmlns:a16="http://schemas.microsoft.com/office/drawing/2014/main" id="{E7FBD3AC-0562-49EF-8E32-B2DFE6704A59}"/>
                  </a:ext>
                </a:extLst>
              </p:cNvPr>
              <p:cNvSpPr/>
              <p:nvPr/>
            </p:nvSpPr>
            <p:spPr>
              <a:xfrm>
                <a:off x="640842" y="1264920"/>
                <a:ext cx="251365" cy="516270"/>
              </a:xfrm>
              <a:custGeom>
                <a:avLst/>
                <a:gdLst/>
                <a:ahLst/>
                <a:cxnLst/>
                <a:rect l="0" t="0" r="0" b="0"/>
                <a:pathLst>
                  <a:path w="251365" h="516270">
                    <a:moveTo>
                      <a:pt x="17621" y="0"/>
                    </a:moveTo>
                    <a:lnTo>
                      <a:pt x="40481" y="0"/>
                    </a:lnTo>
                    <a:cubicBezTo>
                      <a:pt x="51245" y="0"/>
                      <a:pt x="58865" y="1524"/>
                      <a:pt x="63437" y="1524"/>
                    </a:cubicBezTo>
                    <a:lnTo>
                      <a:pt x="69533" y="1524"/>
                    </a:lnTo>
                    <a:lnTo>
                      <a:pt x="74105" y="4572"/>
                    </a:lnTo>
                    <a:cubicBezTo>
                      <a:pt x="78677" y="7620"/>
                      <a:pt x="89440" y="13716"/>
                      <a:pt x="109252" y="18288"/>
                    </a:cubicBezTo>
                    <a:cubicBezTo>
                      <a:pt x="130683" y="26003"/>
                      <a:pt x="147447" y="33623"/>
                      <a:pt x="159639" y="45815"/>
                    </a:cubicBezTo>
                    <a:cubicBezTo>
                      <a:pt x="217742" y="99250"/>
                      <a:pt x="246793" y="160306"/>
                      <a:pt x="246793" y="224409"/>
                    </a:cubicBezTo>
                    <a:cubicBezTo>
                      <a:pt x="251365" y="256413"/>
                      <a:pt x="251365" y="264033"/>
                      <a:pt x="251365" y="267081"/>
                    </a:cubicBezTo>
                    <a:cubicBezTo>
                      <a:pt x="251365" y="318992"/>
                      <a:pt x="236030" y="370903"/>
                      <a:pt x="204026" y="419767"/>
                    </a:cubicBezTo>
                    <a:cubicBezTo>
                      <a:pt x="187166" y="445675"/>
                      <a:pt x="164306" y="467106"/>
                      <a:pt x="136779" y="479298"/>
                    </a:cubicBezTo>
                    <a:cubicBezTo>
                      <a:pt x="112300" y="491490"/>
                      <a:pt x="86392" y="502158"/>
                      <a:pt x="61913" y="512826"/>
                    </a:cubicBezTo>
                    <a:lnTo>
                      <a:pt x="55817" y="514350"/>
                    </a:lnTo>
                    <a:lnTo>
                      <a:pt x="0" y="516270"/>
                    </a:lnTo>
                    <a:lnTo>
                      <a:pt x="0" y="419119"/>
                    </a:lnTo>
                    <a:lnTo>
                      <a:pt x="5382" y="418814"/>
                    </a:lnTo>
                    <a:cubicBezTo>
                      <a:pt x="11883" y="418243"/>
                      <a:pt x="19145" y="417481"/>
                      <a:pt x="26765" y="416719"/>
                    </a:cubicBezTo>
                    <a:cubicBezTo>
                      <a:pt x="87916" y="407575"/>
                      <a:pt x="126111" y="383095"/>
                      <a:pt x="142875" y="343471"/>
                    </a:cubicBezTo>
                    <a:cubicBezTo>
                      <a:pt x="153543" y="315944"/>
                      <a:pt x="159639" y="285464"/>
                      <a:pt x="159639" y="251841"/>
                    </a:cubicBezTo>
                    <a:cubicBezTo>
                      <a:pt x="159639" y="216789"/>
                      <a:pt x="153543" y="187738"/>
                      <a:pt x="142875" y="167926"/>
                    </a:cubicBezTo>
                    <a:cubicBezTo>
                      <a:pt x="139827" y="160306"/>
                      <a:pt x="133731" y="151162"/>
                      <a:pt x="126111" y="143446"/>
                    </a:cubicBezTo>
                    <a:cubicBezTo>
                      <a:pt x="94012" y="106870"/>
                      <a:pt x="52768" y="88582"/>
                      <a:pt x="762" y="88582"/>
                    </a:cubicBezTo>
                    <a:lnTo>
                      <a:pt x="0" y="88706"/>
                    </a:lnTo>
                    <a:lnTo>
                      <a:pt x="0" y="714"/>
                    </a:lnTo>
                    <a:lnTo>
                      <a:pt x="17621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58" name="Shape 30">
                <a:extLst>
                  <a:ext uri="{FF2B5EF4-FFF2-40B4-BE49-F238E27FC236}">
                    <a16:creationId xmlns:a16="http://schemas.microsoft.com/office/drawing/2014/main" id="{B0A8691B-6EAC-4752-A0F4-D7812964BC4A}"/>
                  </a:ext>
                </a:extLst>
              </p:cNvPr>
              <p:cNvSpPr/>
              <p:nvPr/>
            </p:nvSpPr>
            <p:spPr>
              <a:xfrm>
                <a:off x="381952" y="619315"/>
                <a:ext cx="510254" cy="493014"/>
              </a:xfrm>
              <a:custGeom>
                <a:avLst/>
                <a:gdLst/>
                <a:ahLst/>
                <a:cxnLst/>
                <a:rect l="0" t="0" r="0" b="0"/>
                <a:pathLst>
                  <a:path w="510254" h="493014">
                    <a:moveTo>
                      <a:pt x="241363" y="0"/>
                    </a:moveTo>
                    <a:lnTo>
                      <a:pt x="362045" y="6096"/>
                    </a:lnTo>
                    <a:cubicBezTo>
                      <a:pt x="412432" y="12192"/>
                      <a:pt x="449104" y="33528"/>
                      <a:pt x="472059" y="68675"/>
                    </a:cubicBezTo>
                    <a:cubicBezTo>
                      <a:pt x="497967" y="111442"/>
                      <a:pt x="510254" y="161734"/>
                      <a:pt x="510254" y="222790"/>
                    </a:cubicBezTo>
                    <a:cubicBezTo>
                      <a:pt x="510254" y="265557"/>
                      <a:pt x="504158" y="305276"/>
                      <a:pt x="490347" y="343376"/>
                    </a:cubicBezTo>
                    <a:cubicBezTo>
                      <a:pt x="473583" y="392239"/>
                      <a:pt x="449104" y="425863"/>
                      <a:pt x="417005" y="447199"/>
                    </a:cubicBezTo>
                    <a:cubicBezTo>
                      <a:pt x="415481" y="447199"/>
                      <a:pt x="403288" y="453295"/>
                      <a:pt x="383477" y="462439"/>
                    </a:cubicBezTo>
                    <a:cubicBezTo>
                      <a:pt x="377285" y="465487"/>
                      <a:pt x="366617" y="470059"/>
                      <a:pt x="351377" y="476155"/>
                    </a:cubicBezTo>
                    <a:cubicBezTo>
                      <a:pt x="319278" y="486918"/>
                      <a:pt x="284131" y="493014"/>
                      <a:pt x="245935" y="493014"/>
                    </a:cubicBezTo>
                    <a:cubicBezTo>
                      <a:pt x="224599" y="493014"/>
                      <a:pt x="210788" y="491490"/>
                      <a:pt x="200120" y="489966"/>
                    </a:cubicBezTo>
                    <a:lnTo>
                      <a:pt x="197072" y="489966"/>
                    </a:lnTo>
                    <a:cubicBezTo>
                      <a:pt x="192500" y="488442"/>
                      <a:pt x="186404" y="485394"/>
                      <a:pt x="175641" y="482346"/>
                    </a:cubicBezTo>
                    <a:cubicBezTo>
                      <a:pt x="132874" y="468535"/>
                      <a:pt x="102394" y="450247"/>
                      <a:pt x="84010" y="425863"/>
                    </a:cubicBezTo>
                    <a:cubicBezTo>
                      <a:pt x="27527" y="354044"/>
                      <a:pt x="0" y="286893"/>
                      <a:pt x="0" y="224314"/>
                    </a:cubicBezTo>
                    <a:cubicBezTo>
                      <a:pt x="0" y="206026"/>
                      <a:pt x="3048" y="184690"/>
                      <a:pt x="10668" y="158686"/>
                    </a:cubicBezTo>
                    <a:cubicBezTo>
                      <a:pt x="16764" y="132778"/>
                      <a:pt x="32099" y="105251"/>
                      <a:pt x="53435" y="76295"/>
                    </a:cubicBezTo>
                    <a:cubicBezTo>
                      <a:pt x="58007" y="71723"/>
                      <a:pt x="64199" y="64103"/>
                      <a:pt x="71818" y="53435"/>
                    </a:cubicBezTo>
                    <a:cubicBezTo>
                      <a:pt x="73343" y="50387"/>
                      <a:pt x="76390" y="45815"/>
                      <a:pt x="79438" y="39624"/>
                    </a:cubicBezTo>
                    <a:cubicBezTo>
                      <a:pt x="84010" y="32004"/>
                      <a:pt x="90106" y="25908"/>
                      <a:pt x="99250" y="22860"/>
                    </a:cubicBezTo>
                    <a:lnTo>
                      <a:pt x="106966" y="18288"/>
                    </a:lnTo>
                    <a:lnTo>
                      <a:pt x="114586" y="22860"/>
                    </a:lnTo>
                    <a:cubicBezTo>
                      <a:pt x="123730" y="25908"/>
                      <a:pt x="129826" y="28956"/>
                      <a:pt x="134398" y="30480"/>
                    </a:cubicBezTo>
                    <a:lnTo>
                      <a:pt x="135922" y="30480"/>
                    </a:lnTo>
                    <a:lnTo>
                      <a:pt x="140589" y="33528"/>
                    </a:lnTo>
                    <a:cubicBezTo>
                      <a:pt x="149733" y="39624"/>
                      <a:pt x="157353" y="47339"/>
                      <a:pt x="163449" y="54959"/>
                    </a:cubicBezTo>
                    <a:lnTo>
                      <a:pt x="171069" y="65627"/>
                    </a:lnTo>
                    <a:lnTo>
                      <a:pt x="163449" y="76295"/>
                    </a:lnTo>
                    <a:cubicBezTo>
                      <a:pt x="149733" y="96107"/>
                      <a:pt x="134398" y="116014"/>
                      <a:pt x="120682" y="137350"/>
                    </a:cubicBezTo>
                    <a:cubicBezTo>
                      <a:pt x="106966" y="158686"/>
                      <a:pt x="100870" y="178594"/>
                      <a:pt x="100870" y="195358"/>
                    </a:cubicBezTo>
                    <a:lnTo>
                      <a:pt x="100870" y="201454"/>
                    </a:lnTo>
                    <a:cubicBezTo>
                      <a:pt x="100870" y="279273"/>
                      <a:pt x="122206" y="335756"/>
                      <a:pt x="168021" y="376999"/>
                    </a:cubicBezTo>
                    <a:cubicBezTo>
                      <a:pt x="184880" y="392239"/>
                      <a:pt x="209264" y="399859"/>
                      <a:pt x="239840" y="399859"/>
                    </a:cubicBezTo>
                    <a:cubicBezTo>
                      <a:pt x="281083" y="399859"/>
                      <a:pt x="316230" y="392239"/>
                      <a:pt x="342233" y="375475"/>
                    </a:cubicBezTo>
                    <a:cubicBezTo>
                      <a:pt x="357473" y="364807"/>
                      <a:pt x="372713" y="350996"/>
                      <a:pt x="385000" y="332708"/>
                    </a:cubicBezTo>
                    <a:cubicBezTo>
                      <a:pt x="398716" y="315944"/>
                      <a:pt x="406337" y="297656"/>
                      <a:pt x="410909" y="280797"/>
                    </a:cubicBezTo>
                    <a:cubicBezTo>
                      <a:pt x="410909" y="277749"/>
                      <a:pt x="412432" y="276225"/>
                      <a:pt x="412432" y="274701"/>
                    </a:cubicBezTo>
                    <a:cubicBezTo>
                      <a:pt x="412432" y="183166"/>
                      <a:pt x="401765" y="141922"/>
                      <a:pt x="392621" y="125158"/>
                    </a:cubicBezTo>
                    <a:cubicBezTo>
                      <a:pt x="386524" y="114490"/>
                      <a:pt x="372713" y="106870"/>
                      <a:pt x="351377" y="102203"/>
                    </a:cubicBezTo>
                    <a:cubicBezTo>
                      <a:pt x="346805" y="100679"/>
                      <a:pt x="334518" y="100679"/>
                      <a:pt x="304038" y="99155"/>
                    </a:cubicBezTo>
                    <a:cubicBezTo>
                      <a:pt x="302514" y="116014"/>
                      <a:pt x="300990" y="134302"/>
                      <a:pt x="300990" y="154114"/>
                    </a:cubicBezTo>
                    <a:cubicBezTo>
                      <a:pt x="300990" y="155638"/>
                      <a:pt x="302514" y="181642"/>
                      <a:pt x="304038" y="230410"/>
                    </a:cubicBezTo>
                    <a:lnTo>
                      <a:pt x="304038" y="236601"/>
                    </a:lnTo>
                    <a:lnTo>
                      <a:pt x="299371" y="242697"/>
                    </a:lnTo>
                    <a:cubicBezTo>
                      <a:pt x="294799" y="248793"/>
                      <a:pt x="284131" y="257937"/>
                      <a:pt x="267367" y="257937"/>
                    </a:cubicBezTo>
                    <a:lnTo>
                      <a:pt x="230696" y="257937"/>
                    </a:lnTo>
                    <a:lnTo>
                      <a:pt x="219932" y="235077"/>
                    </a:lnTo>
                    <a:cubicBezTo>
                      <a:pt x="218408" y="221266"/>
                      <a:pt x="216884" y="202978"/>
                      <a:pt x="221552" y="154114"/>
                    </a:cubicBezTo>
                    <a:cubicBezTo>
                      <a:pt x="224599" y="132778"/>
                      <a:pt x="224599" y="116014"/>
                      <a:pt x="224599" y="105251"/>
                    </a:cubicBezTo>
                    <a:cubicBezTo>
                      <a:pt x="224599" y="90011"/>
                      <a:pt x="223075" y="74771"/>
                      <a:pt x="219932" y="61055"/>
                    </a:cubicBezTo>
                    <a:lnTo>
                      <a:pt x="216884" y="51911"/>
                    </a:lnTo>
                    <a:lnTo>
                      <a:pt x="221552" y="47339"/>
                    </a:lnTo>
                    <a:cubicBezTo>
                      <a:pt x="221552" y="27432"/>
                      <a:pt x="223075" y="10668"/>
                      <a:pt x="235268" y="3048"/>
                    </a:cubicBezTo>
                    <a:lnTo>
                      <a:pt x="241363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59" name="Shape 31">
                <a:extLst>
                  <a:ext uri="{FF2B5EF4-FFF2-40B4-BE49-F238E27FC236}">
                    <a16:creationId xmlns:a16="http://schemas.microsoft.com/office/drawing/2014/main" id="{718DDA67-E40C-46CE-BD2D-38772EBEED3C}"/>
                  </a:ext>
                </a:extLst>
              </p:cNvPr>
              <p:cNvSpPr/>
              <p:nvPr/>
            </p:nvSpPr>
            <p:spPr>
              <a:xfrm>
                <a:off x="1075468" y="7427952"/>
                <a:ext cx="211287" cy="627697"/>
              </a:xfrm>
              <a:custGeom>
                <a:avLst/>
                <a:gdLst/>
                <a:ahLst/>
                <a:cxnLst/>
                <a:rect l="0" t="0" r="0" b="0"/>
                <a:pathLst>
                  <a:path w="211287" h="627697">
                    <a:moveTo>
                      <a:pt x="170938" y="3620"/>
                    </a:moveTo>
                    <a:lnTo>
                      <a:pt x="211287" y="7476"/>
                    </a:lnTo>
                    <a:lnTo>
                      <a:pt x="211287" y="95102"/>
                    </a:lnTo>
                    <a:lnTo>
                      <a:pt x="175327" y="90164"/>
                    </a:lnTo>
                    <a:cubicBezTo>
                      <a:pt x="159963" y="88624"/>
                      <a:pt x="145667" y="87821"/>
                      <a:pt x="134030" y="88035"/>
                    </a:cubicBezTo>
                    <a:cubicBezTo>
                      <a:pt x="118515" y="88320"/>
                      <a:pt x="107728" y="90416"/>
                      <a:pt x="105442" y="94988"/>
                    </a:cubicBezTo>
                    <a:cubicBezTo>
                      <a:pt x="96298" y="113276"/>
                      <a:pt x="190976" y="185000"/>
                      <a:pt x="190976" y="200335"/>
                    </a:cubicBezTo>
                    <a:cubicBezTo>
                      <a:pt x="192500" y="218623"/>
                      <a:pt x="128302" y="316254"/>
                      <a:pt x="126778" y="323969"/>
                    </a:cubicBezTo>
                    <a:cubicBezTo>
                      <a:pt x="125254" y="352925"/>
                      <a:pt x="175736" y="438365"/>
                      <a:pt x="195548" y="465892"/>
                    </a:cubicBezTo>
                    <a:cubicBezTo>
                      <a:pt x="203168" y="505516"/>
                      <a:pt x="151257" y="508659"/>
                      <a:pt x="154305" y="543711"/>
                    </a:cubicBezTo>
                    <a:lnTo>
                      <a:pt x="211287" y="549018"/>
                    </a:lnTo>
                    <a:lnTo>
                      <a:pt x="211287" y="627664"/>
                    </a:lnTo>
                    <a:lnTo>
                      <a:pt x="202644" y="627697"/>
                    </a:lnTo>
                    <a:cubicBezTo>
                      <a:pt x="132183" y="623888"/>
                      <a:pt x="61913" y="611671"/>
                      <a:pt x="12287" y="589526"/>
                    </a:cubicBezTo>
                    <a:cubicBezTo>
                      <a:pt x="9239" y="520851"/>
                      <a:pt x="82487" y="528471"/>
                      <a:pt x="97822" y="479608"/>
                    </a:cubicBezTo>
                    <a:cubicBezTo>
                      <a:pt x="102394" y="407884"/>
                      <a:pt x="15335" y="388072"/>
                      <a:pt x="9239" y="328541"/>
                    </a:cubicBezTo>
                    <a:cubicBezTo>
                      <a:pt x="22955" y="273582"/>
                      <a:pt x="90202" y="272058"/>
                      <a:pt x="116110" y="203383"/>
                    </a:cubicBezTo>
                    <a:cubicBezTo>
                      <a:pt x="113062" y="168235"/>
                      <a:pt x="0" y="99561"/>
                      <a:pt x="4572" y="78224"/>
                    </a:cubicBezTo>
                    <a:cubicBezTo>
                      <a:pt x="13764" y="16407"/>
                      <a:pt x="87487" y="0"/>
                      <a:pt x="170938" y="362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60" name="Shape 32">
                <a:extLst>
                  <a:ext uri="{FF2B5EF4-FFF2-40B4-BE49-F238E27FC236}">
                    <a16:creationId xmlns:a16="http://schemas.microsoft.com/office/drawing/2014/main" id="{B5D7370E-A9BA-4000-BFB8-30B8D1809122}"/>
                  </a:ext>
                </a:extLst>
              </p:cNvPr>
              <p:cNvSpPr/>
              <p:nvPr/>
            </p:nvSpPr>
            <p:spPr>
              <a:xfrm>
                <a:off x="1286755" y="7435427"/>
                <a:ext cx="205813" cy="620189"/>
              </a:xfrm>
              <a:custGeom>
                <a:avLst/>
                <a:gdLst/>
                <a:ahLst/>
                <a:cxnLst/>
                <a:rect l="0" t="0" r="0" b="0"/>
                <a:pathLst>
                  <a:path w="205813" h="620189">
                    <a:moveTo>
                      <a:pt x="0" y="0"/>
                    </a:moveTo>
                    <a:lnTo>
                      <a:pt x="23207" y="2217"/>
                    </a:lnTo>
                    <a:cubicBezTo>
                      <a:pt x="86874" y="11252"/>
                      <a:pt x="148306" y="27981"/>
                      <a:pt x="184382" y="41697"/>
                    </a:cubicBezTo>
                    <a:cubicBezTo>
                      <a:pt x="178286" y="221815"/>
                      <a:pt x="205813" y="415649"/>
                      <a:pt x="182858" y="607959"/>
                    </a:cubicBezTo>
                    <a:cubicBezTo>
                      <a:pt x="157664" y="613697"/>
                      <a:pt x="127404" y="617716"/>
                      <a:pt x="94635" y="619823"/>
                    </a:cubicBezTo>
                    <a:lnTo>
                      <a:pt x="0" y="620189"/>
                    </a:lnTo>
                    <a:lnTo>
                      <a:pt x="0" y="541543"/>
                    </a:lnTo>
                    <a:lnTo>
                      <a:pt x="20742" y="543475"/>
                    </a:lnTo>
                    <a:cubicBezTo>
                      <a:pt x="48436" y="546142"/>
                      <a:pt x="77463" y="547666"/>
                      <a:pt x="106467" y="543855"/>
                    </a:cubicBezTo>
                    <a:cubicBezTo>
                      <a:pt x="101895" y="397361"/>
                      <a:pt x="83607" y="264582"/>
                      <a:pt x="88179" y="108848"/>
                    </a:cubicBezTo>
                    <a:cubicBezTo>
                      <a:pt x="73284" y="101991"/>
                      <a:pt x="43562" y="94704"/>
                      <a:pt x="11745" y="89239"/>
                    </a:cubicBezTo>
                    <a:lnTo>
                      <a:pt x="0" y="87626"/>
                    </a:lnTo>
                    <a:lnTo>
                      <a:pt x="0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61" name="Shape 33">
                <a:extLst>
                  <a:ext uri="{FF2B5EF4-FFF2-40B4-BE49-F238E27FC236}">
                    <a16:creationId xmlns:a16="http://schemas.microsoft.com/office/drawing/2014/main" id="{038BDA7F-4E2D-46DA-A43B-20AF7CC36629}"/>
                  </a:ext>
                </a:extLst>
              </p:cNvPr>
              <p:cNvSpPr/>
              <p:nvPr/>
            </p:nvSpPr>
            <p:spPr>
              <a:xfrm>
                <a:off x="1156079" y="7117094"/>
                <a:ext cx="133320" cy="222680"/>
              </a:xfrm>
              <a:custGeom>
                <a:avLst/>
                <a:gdLst/>
                <a:ahLst/>
                <a:cxnLst/>
                <a:rect l="0" t="0" r="0" b="0"/>
                <a:pathLst>
                  <a:path w="133320" h="222680">
                    <a:moveTo>
                      <a:pt x="90705" y="675"/>
                    </a:moveTo>
                    <a:cubicBezTo>
                      <a:pt x="96751" y="0"/>
                      <a:pt x="103298" y="177"/>
                      <a:pt x="110365" y="1320"/>
                    </a:cubicBezTo>
                    <a:cubicBezTo>
                      <a:pt x="128748" y="60851"/>
                      <a:pt x="133320" y="179914"/>
                      <a:pt x="90553" y="222680"/>
                    </a:cubicBezTo>
                    <a:cubicBezTo>
                      <a:pt x="21794" y="212679"/>
                      <a:pt x="0" y="10802"/>
                      <a:pt x="90705" y="675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62" name="Shape 34">
                <a:extLst>
                  <a:ext uri="{FF2B5EF4-FFF2-40B4-BE49-F238E27FC236}">
                    <a16:creationId xmlns:a16="http://schemas.microsoft.com/office/drawing/2014/main" id="{1531F94A-123E-49B3-B80A-31C136D36F3B}"/>
                  </a:ext>
                </a:extLst>
              </p:cNvPr>
              <p:cNvSpPr/>
              <p:nvPr/>
            </p:nvSpPr>
            <p:spPr>
              <a:xfrm>
                <a:off x="1286351" y="7112317"/>
                <a:ext cx="149638" cy="235077"/>
              </a:xfrm>
              <a:custGeom>
                <a:avLst/>
                <a:gdLst/>
                <a:ahLst/>
                <a:cxnLst/>
                <a:rect l="0" t="0" r="0" b="0"/>
                <a:pathLst>
                  <a:path w="149638" h="235077">
                    <a:moveTo>
                      <a:pt x="58007" y="7620"/>
                    </a:moveTo>
                    <a:cubicBezTo>
                      <a:pt x="149638" y="0"/>
                      <a:pt x="128302" y="206122"/>
                      <a:pt x="82487" y="235077"/>
                    </a:cubicBezTo>
                    <a:cubicBezTo>
                      <a:pt x="0" y="228981"/>
                      <a:pt x="19812" y="42767"/>
                      <a:pt x="58007" y="762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63" name="Shape 35">
                <a:extLst>
                  <a:ext uri="{FF2B5EF4-FFF2-40B4-BE49-F238E27FC236}">
                    <a16:creationId xmlns:a16="http://schemas.microsoft.com/office/drawing/2014/main" id="{90C073CA-FC05-4C3A-8D3E-E88E4DD3C2CF}"/>
                  </a:ext>
                </a:extLst>
              </p:cNvPr>
              <p:cNvSpPr/>
              <p:nvPr/>
            </p:nvSpPr>
            <p:spPr>
              <a:xfrm>
                <a:off x="1089279" y="6729221"/>
                <a:ext cx="381857" cy="311372"/>
              </a:xfrm>
              <a:custGeom>
                <a:avLst/>
                <a:gdLst/>
                <a:ahLst/>
                <a:cxnLst/>
                <a:rect l="0" t="0" r="0" b="0"/>
                <a:pathLst>
                  <a:path w="381857" h="311372">
                    <a:moveTo>
                      <a:pt x="270320" y="0"/>
                    </a:moveTo>
                    <a:cubicBezTo>
                      <a:pt x="271844" y="0"/>
                      <a:pt x="274892" y="1524"/>
                      <a:pt x="276511" y="1524"/>
                    </a:cubicBezTo>
                    <a:cubicBezTo>
                      <a:pt x="296323" y="4572"/>
                      <a:pt x="314611" y="12192"/>
                      <a:pt x="329946" y="24384"/>
                    </a:cubicBezTo>
                    <a:cubicBezTo>
                      <a:pt x="348234" y="38195"/>
                      <a:pt x="358997" y="53436"/>
                      <a:pt x="365093" y="71724"/>
                    </a:cubicBezTo>
                    <a:cubicBezTo>
                      <a:pt x="380333" y="126683"/>
                      <a:pt x="381857" y="146495"/>
                      <a:pt x="381857" y="155734"/>
                    </a:cubicBezTo>
                    <a:cubicBezTo>
                      <a:pt x="381857" y="181642"/>
                      <a:pt x="374237" y="209074"/>
                      <a:pt x="358997" y="236601"/>
                    </a:cubicBezTo>
                    <a:cubicBezTo>
                      <a:pt x="343662" y="262509"/>
                      <a:pt x="323850" y="285465"/>
                      <a:pt x="300895" y="302228"/>
                    </a:cubicBezTo>
                    <a:lnTo>
                      <a:pt x="288703" y="311372"/>
                    </a:lnTo>
                    <a:lnTo>
                      <a:pt x="239840" y="264034"/>
                    </a:lnTo>
                    <a:lnTo>
                      <a:pt x="255080" y="251841"/>
                    </a:lnTo>
                    <a:cubicBezTo>
                      <a:pt x="287179" y="222885"/>
                      <a:pt x="303943" y="190786"/>
                      <a:pt x="303943" y="154210"/>
                    </a:cubicBezTo>
                    <a:cubicBezTo>
                      <a:pt x="303943" y="137351"/>
                      <a:pt x="299371" y="122110"/>
                      <a:pt x="293275" y="108395"/>
                    </a:cubicBezTo>
                    <a:cubicBezTo>
                      <a:pt x="285655" y="91631"/>
                      <a:pt x="274892" y="82391"/>
                      <a:pt x="262699" y="77819"/>
                    </a:cubicBezTo>
                    <a:cubicBezTo>
                      <a:pt x="258128" y="76295"/>
                      <a:pt x="256604" y="76295"/>
                      <a:pt x="256604" y="76295"/>
                    </a:cubicBezTo>
                    <a:cubicBezTo>
                      <a:pt x="256604" y="76295"/>
                      <a:pt x="253556" y="76295"/>
                      <a:pt x="248984" y="77819"/>
                    </a:cubicBezTo>
                    <a:cubicBezTo>
                      <a:pt x="238316" y="79343"/>
                      <a:pt x="232124" y="83915"/>
                      <a:pt x="230600" y="86964"/>
                    </a:cubicBezTo>
                    <a:cubicBezTo>
                      <a:pt x="227552" y="96203"/>
                      <a:pt x="224504" y="109919"/>
                      <a:pt x="222980" y="126683"/>
                    </a:cubicBezTo>
                    <a:cubicBezTo>
                      <a:pt x="222980" y="125159"/>
                      <a:pt x="222980" y="140398"/>
                      <a:pt x="221456" y="169450"/>
                    </a:cubicBezTo>
                    <a:cubicBezTo>
                      <a:pt x="222980" y="175546"/>
                      <a:pt x="221456" y="186214"/>
                      <a:pt x="221456" y="201454"/>
                    </a:cubicBezTo>
                    <a:lnTo>
                      <a:pt x="219932" y="204502"/>
                    </a:lnTo>
                    <a:cubicBezTo>
                      <a:pt x="219932" y="206026"/>
                      <a:pt x="218408" y="212217"/>
                      <a:pt x="213836" y="219837"/>
                    </a:cubicBezTo>
                    <a:cubicBezTo>
                      <a:pt x="203168" y="248793"/>
                      <a:pt x="186309" y="268605"/>
                      <a:pt x="164973" y="280892"/>
                    </a:cubicBezTo>
                    <a:lnTo>
                      <a:pt x="161925" y="283940"/>
                    </a:lnTo>
                    <a:lnTo>
                      <a:pt x="157353" y="283940"/>
                    </a:lnTo>
                    <a:cubicBezTo>
                      <a:pt x="125254" y="288513"/>
                      <a:pt x="116110" y="288513"/>
                      <a:pt x="112967" y="288513"/>
                    </a:cubicBezTo>
                    <a:cubicBezTo>
                      <a:pt x="93155" y="288513"/>
                      <a:pt x="76390" y="283940"/>
                      <a:pt x="64103" y="276320"/>
                    </a:cubicBezTo>
                    <a:cubicBezTo>
                      <a:pt x="61055" y="271653"/>
                      <a:pt x="54959" y="267081"/>
                      <a:pt x="47339" y="259461"/>
                    </a:cubicBezTo>
                    <a:cubicBezTo>
                      <a:pt x="15240" y="227457"/>
                      <a:pt x="0" y="193834"/>
                      <a:pt x="1524" y="161830"/>
                    </a:cubicBezTo>
                    <a:cubicBezTo>
                      <a:pt x="4572" y="112967"/>
                      <a:pt x="18288" y="73247"/>
                      <a:pt x="42767" y="44291"/>
                    </a:cubicBezTo>
                    <a:cubicBezTo>
                      <a:pt x="44291" y="39719"/>
                      <a:pt x="48863" y="32100"/>
                      <a:pt x="54959" y="26003"/>
                    </a:cubicBezTo>
                    <a:lnTo>
                      <a:pt x="61055" y="21336"/>
                    </a:lnTo>
                    <a:lnTo>
                      <a:pt x="70199" y="19812"/>
                    </a:lnTo>
                    <a:cubicBezTo>
                      <a:pt x="82487" y="19812"/>
                      <a:pt x="91631" y="27528"/>
                      <a:pt x="97727" y="33624"/>
                    </a:cubicBezTo>
                    <a:cubicBezTo>
                      <a:pt x="100774" y="35147"/>
                      <a:pt x="103823" y="38195"/>
                      <a:pt x="109918" y="41243"/>
                    </a:cubicBezTo>
                    <a:lnTo>
                      <a:pt x="112967" y="45815"/>
                    </a:lnTo>
                    <a:cubicBezTo>
                      <a:pt x="116110" y="50388"/>
                      <a:pt x="119158" y="54959"/>
                      <a:pt x="119158" y="61055"/>
                    </a:cubicBezTo>
                    <a:cubicBezTo>
                      <a:pt x="119158" y="68676"/>
                      <a:pt x="112967" y="76295"/>
                      <a:pt x="109918" y="80867"/>
                    </a:cubicBezTo>
                    <a:lnTo>
                      <a:pt x="106871" y="83915"/>
                    </a:lnTo>
                    <a:cubicBezTo>
                      <a:pt x="106871" y="83915"/>
                      <a:pt x="105346" y="85440"/>
                      <a:pt x="105346" y="85440"/>
                    </a:cubicBezTo>
                    <a:lnTo>
                      <a:pt x="102299" y="88583"/>
                    </a:lnTo>
                    <a:cubicBezTo>
                      <a:pt x="91631" y="111443"/>
                      <a:pt x="85535" y="135827"/>
                      <a:pt x="85535" y="163354"/>
                    </a:cubicBezTo>
                    <a:cubicBezTo>
                      <a:pt x="85535" y="184690"/>
                      <a:pt x="91631" y="201454"/>
                      <a:pt x="103823" y="215265"/>
                    </a:cubicBezTo>
                    <a:cubicBezTo>
                      <a:pt x="109918" y="221361"/>
                      <a:pt x="112967" y="221361"/>
                      <a:pt x="114490" y="221361"/>
                    </a:cubicBezTo>
                    <a:cubicBezTo>
                      <a:pt x="116110" y="221361"/>
                      <a:pt x="117634" y="219837"/>
                      <a:pt x="117634" y="219837"/>
                    </a:cubicBezTo>
                    <a:cubicBezTo>
                      <a:pt x="125254" y="216789"/>
                      <a:pt x="146590" y="209074"/>
                      <a:pt x="146590" y="160306"/>
                    </a:cubicBezTo>
                    <a:lnTo>
                      <a:pt x="146590" y="126683"/>
                    </a:lnTo>
                    <a:cubicBezTo>
                      <a:pt x="146590" y="111443"/>
                      <a:pt x="148114" y="99251"/>
                      <a:pt x="151162" y="90107"/>
                    </a:cubicBezTo>
                    <a:cubicBezTo>
                      <a:pt x="157353" y="71724"/>
                      <a:pt x="161925" y="61055"/>
                      <a:pt x="166497" y="53436"/>
                    </a:cubicBezTo>
                    <a:cubicBezTo>
                      <a:pt x="187833" y="18288"/>
                      <a:pt x="222980" y="0"/>
                      <a:pt x="270320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64" name="Shape 36">
                <a:extLst>
                  <a:ext uri="{FF2B5EF4-FFF2-40B4-BE49-F238E27FC236}">
                    <a16:creationId xmlns:a16="http://schemas.microsoft.com/office/drawing/2014/main" id="{40FFE143-4965-4D6F-B4A7-0EF02C023F69}"/>
                  </a:ext>
                </a:extLst>
              </p:cNvPr>
              <p:cNvSpPr/>
              <p:nvPr/>
            </p:nvSpPr>
            <p:spPr>
              <a:xfrm>
                <a:off x="1093851" y="6456074"/>
                <a:ext cx="148923" cy="172988"/>
              </a:xfrm>
              <a:custGeom>
                <a:avLst/>
                <a:gdLst/>
                <a:ahLst/>
                <a:cxnLst/>
                <a:rect l="0" t="0" r="0" b="0"/>
                <a:pathLst>
                  <a:path w="148923" h="172988">
                    <a:moveTo>
                      <a:pt x="148923" y="0"/>
                    </a:moveTo>
                    <a:lnTo>
                      <a:pt x="148923" y="76856"/>
                    </a:lnTo>
                    <a:lnTo>
                      <a:pt x="135922" y="80838"/>
                    </a:lnTo>
                    <a:cubicBezTo>
                      <a:pt x="132874" y="82362"/>
                      <a:pt x="129826" y="83886"/>
                      <a:pt x="125254" y="86933"/>
                    </a:cubicBezTo>
                    <a:cubicBezTo>
                      <a:pt x="131350" y="88457"/>
                      <a:pt x="137446" y="91505"/>
                      <a:pt x="145066" y="96077"/>
                    </a:cubicBezTo>
                    <a:lnTo>
                      <a:pt x="148923" y="97660"/>
                    </a:lnTo>
                    <a:lnTo>
                      <a:pt x="148923" y="172988"/>
                    </a:lnTo>
                    <a:lnTo>
                      <a:pt x="120682" y="160181"/>
                    </a:lnTo>
                    <a:cubicBezTo>
                      <a:pt x="116110" y="157133"/>
                      <a:pt x="108395" y="154084"/>
                      <a:pt x="99251" y="149513"/>
                    </a:cubicBezTo>
                    <a:cubicBezTo>
                      <a:pt x="96202" y="147989"/>
                      <a:pt x="88583" y="144941"/>
                      <a:pt x="77914" y="140369"/>
                    </a:cubicBezTo>
                    <a:cubicBezTo>
                      <a:pt x="68675" y="137320"/>
                      <a:pt x="58007" y="132748"/>
                      <a:pt x="48863" y="128177"/>
                    </a:cubicBezTo>
                    <a:cubicBezTo>
                      <a:pt x="38195" y="123605"/>
                      <a:pt x="28956" y="120557"/>
                      <a:pt x="21336" y="119033"/>
                    </a:cubicBezTo>
                    <a:lnTo>
                      <a:pt x="15240" y="117508"/>
                    </a:lnTo>
                    <a:cubicBezTo>
                      <a:pt x="6096" y="111317"/>
                      <a:pt x="0" y="102174"/>
                      <a:pt x="0" y="89981"/>
                    </a:cubicBezTo>
                    <a:cubicBezTo>
                      <a:pt x="0" y="86933"/>
                      <a:pt x="1524" y="80838"/>
                      <a:pt x="3048" y="74741"/>
                    </a:cubicBezTo>
                    <a:cubicBezTo>
                      <a:pt x="3048" y="73217"/>
                      <a:pt x="3048" y="71693"/>
                      <a:pt x="4572" y="70169"/>
                    </a:cubicBezTo>
                    <a:lnTo>
                      <a:pt x="4572" y="57977"/>
                    </a:lnTo>
                    <a:lnTo>
                      <a:pt x="13716" y="51881"/>
                    </a:lnTo>
                    <a:cubicBezTo>
                      <a:pt x="22860" y="47214"/>
                      <a:pt x="35147" y="41118"/>
                      <a:pt x="53435" y="33498"/>
                    </a:cubicBezTo>
                    <a:lnTo>
                      <a:pt x="82486" y="24354"/>
                    </a:lnTo>
                    <a:cubicBezTo>
                      <a:pt x="97774" y="19021"/>
                      <a:pt x="115729" y="12543"/>
                      <a:pt x="136160" y="4911"/>
                    </a:cubicBezTo>
                    <a:lnTo>
                      <a:pt x="148923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65" name="Shape 37">
                <a:extLst>
                  <a:ext uri="{FF2B5EF4-FFF2-40B4-BE49-F238E27FC236}">
                    <a16:creationId xmlns:a16="http://schemas.microsoft.com/office/drawing/2014/main" id="{283B61E0-ADC3-4E00-B56C-C0E2E2F4CFC5}"/>
                  </a:ext>
                </a:extLst>
              </p:cNvPr>
              <p:cNvSpPr/>
              <p:nvPr/>
            </p:nvSpPr>
            <p:spPr>
              <a:xfrm>
                <a:off x="1242774" y="6379654"/>
                <a:ext cx="208550" cy="334328"/>
              </a:xfrm>
              <a:custGeom>
                <a:avLst/>
                <a:gdLst/>
                <a:ahLst/>
                <a:cxnLst/>
                <a:rect l="0" t="0" r="0" b="0"/>
                <a:pathLst>
                  <a:path w="208550" h="334328">
                    <a:moveTo>
                      <a:pt x="196263" y="0"/>
                    </a:moveTo>
                    <a:lnTo>
                      <a:pt x="202359" y="15335"/>
                    </a:lnTo>
                    <a:cubicBezTo>
                      <a:pt x="205502" y="22955"/>
                      <a:pt x="207026" y="32099"/>
                      <a:pt x="207026" y="41243"/>
                    </a:cubicBezTo>
                    <a:lnTo>
                      <a:pt x="207026" y="68770"/>
                    </a:lnTo>
                    <a:lnTo>
                      <a:pt x="199311" y="74866"/>
                    </a:lnTo>
                    <a:cubicBezTo>
                      <a:pt x="191691" y="79439"/>
                      <a:pt x="179499" y="84010"/>
                      <a:pt x="162735" y="90106"/>
                    </a:cubicBezTo>
                    <a:cubicBezTo>
                      <a:pt x="151972" y="93154"/>
                      <a:pt x="141303" y="96203"/>
                      <a:pt x="129112" y="99251"/>
                    </a:cubicBezTo>
                    <a:cubicBezTo>
                      <a:pt x="101584" y="108394"/>
                      <a:pt x="101584" y="120586"/>
                      <a:pt x="101584" y="123634"/>
                    </a:cubicBezTo>
                    <a:lnTo>
                      <a:pt x="101584" y="125158"/>
                    </a:lnTo>
                    <a:cubicBezTo>
                      <a:pt x="103108" y="128301"/>
                      <a:pt x="103108" y="129825"/>
                      <a:pt x="103108" y="131349"/>
                    </a:cubicBezTo>
                    <a:cubicBezTo>
                      <a:pt x="103108" y="137446"/>
                      <a:pt x="101584" y="145066"/>
                      <a:pt x="101584" y="157258"/>
                    </a:cubicBezTo>
                    <a:cubicBezTo>
                      <a:pt x="100060" y="167925"/>
                      <a:pt x="100060" y="175546"/>
                      <a:pt x="100060" y="180118"/>
                    </a:cubicBezTo>
                    <a:cubicBezTo>
                      <a:pt x="100060" y="183166"/>
                      <a:pt x="100060" y="186213"/>
                      <a:pt x="101584" y="190881"/>
                    </a:cubicBezTo>
                    <a:cubicBezTo>
                      <a:pt x="103108" y="203073"/>
                      <a:pt x="103108" y="207645"/>
                      <a:pt x="103108" y="212217"/>
                    </a:cubicBezTo>
                    <a:cubicBezTo>
                      <a:pt x="112252" y="218313"/>
                      <a:pt x="126063" y="224409"/>
                      <a:pt x="142828" y="232028"/>
                    </a:cubicBezTo>
                    <a:cubicBezTo>
                      <a:pt x="167307" y="242697"/>
                      <a:pt x="185595" y="251936"/>
                      <a:pt x="197787" y="261080"/>
                    </a:cubicBezTo>
                    <a:lnTo>
                      <a:pt x="203978" y="265652"/>
                    </a:lnTo>
                    <a:lnTo>
                      <a:pt x="205502" y="273272"/>
                    </a:lnTo>
                    <a:cubicBezTo>
                      <a:pt x="208550" y="291560"/>
                      <a:pt x="208550" y="309848"/>
                      <a:pt x="199311" y="322135"/>
                    </a:cubicBezTo>
                    <a:lnTo>
                      <a:pt x="190167" y="334328"/>
                    </a:lnTo>
                    <a:lnTo>
                      <a:pt x="176451" y="328231"/>
                    </a:lnTo>
                    <a:cubicBezTo>
                      <a:pt x="143232" y="313300"/>
                      <a:pt x="95387" y="292423"/>
                      <a:pt x="35527" y="265518"/>
                    </a:cubicBezTo>
                    <a:lnTo>
                      <a:pt x="0" y="249408"/>
                    </a:lnTo>
                    <a:lnTo>
                      <a:pt x="0" y="174080"/>
                    </a:lnTo>
                    <a:lnTo>
                      <a:pt x="22146" y="183166"/>
                    </a:lnTo>
                    <a:cubicBezTo>
                      <a:pt x="22146" y="178594"/>
                      <a:pt x="22146" y="172497"/>
                      <a:pt x="23670" y="167925"/>
                    </a:cubicBezTo>
                    <a:cubicBezTo>
                      <a:pt x="23670" y="158782"/>
                      <a:pt x="23670" y="151161"/>
                      <a:pt x="23670" y="146590"/>
                    </a:cubicBezTo>
                    <a:cubicBezTo>
                      <a:pt x="19098" y="148113"/>
                      <a:pt x="14526" y="149637"/>
                      <a:pt x="6906" y="151161"/>
                    </a:cubicBezTo>
                    <a:lnTo>
                      <a:pt x="0" y="153276"/>
                    </a:lnTo>
                    <a:lnTo>
                      <a:pt x="0" y="76420"/>
                    </a:lnTo>
                    <a:lnTo>
                      <a:pt x="55769" y="54959"/>
                    </a:lnTo>
                    <a:cubicBezTo>
                      <a:pt x="115300" y="30575"/>
                      <a:pt x="156544" y="13811"/>
                      <a:pt x="179499" y="6191"/>
                    </a:cubicBezTo>
                    <a:lnTo>
                      <a:pt x="196263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66" name="Shape 38">
                <a:extLst>
                  <a:ext uri="{FF2B5EF4-FFF2-40B4-BE49-F238E27FC236}">
                    <a16:creationId xmlns:a16="http://schemas.microsoft.com/office/drawing/2014/main" id="{B876A824-2F07-43F2-BD31-8BEB9B8C7E38}"/>
                  </a:ext>
                </a:extLst>
              </p:cNvPr>
              <p:cNvSpPr/>
              <p:nvPr/>
            </p:nvSpPr>
            <p:spPr>
              <a:xfrm>
                <a:off x="1086231" y="6150768"/>
                <a:ext cx="366617" cy="276225"/>
              </a:xfrm>
              <a:custGeom>
                <a:avLst/>
                <a:gdLst/>
                <a:ahLst/>
                <a:cxnLst/>
                <a:rect l="0" t="0" r="0" b="0"/>
                <a:pathLst>
                  <a:path w="366617" h="276225">
                    <a:moveTo>
                      <a:pt x="47339" y="0"/>
                    </a:moveTo>
                    <a:cubicBezTo>
                      <a:pt x="59531" y="0"/>
                      <a:pt x="67151" y="3049"/>
                      <a:pt x="73247" y="9144"/>
                    </a:cubicBezTo>
                    <a:lnTo>
                      <a:pt x="79439" y="15240"/>
                    </a:lnTo>
                    <a:lnTo>
                      <a:pt x="79439" y="94583"/>
                    </a:lnTo>
                    <a:lnTo>
                      <a:pt x="100774" y="94583"/>
                    </a:lnTo>
                    <a:cubicBezTo>
                      <a:pt x="184785" y="94583"/>
                      <a:pt x="232124" y="94583"/>
                      <a:pt x="247460" y="94583"/>
                    </a:cubicBezTo>
                    <a:cubicBezTo>
                      <a:pt x="248983" y="94583"/>
                      <a:pt x="255080" y="96107"/>
                      <a:pt x="265748" y="97631"/>
                    </a:cubicBezTo>
                    <a:cubicBezTo>
                      <a:pt x="270320" y="97631"/>
                      <a:pt x="274892" y="97631"/>
                      <a:pt x="279559" y="97631"/>
                    </a:cubicBezTo>
                    <a:cubicBezTo>
                      <a:pt x="285655" y="97631"/>
                      <a:pt x="294799" y="97631"/>
                      <a:pt x="305467" y="96107"/>
                    </a:cubicBezTo>
                    <a:cubicBezTo>
                      <a:pt x="319278" y="96107"/>
                      <a:pt x="328422" y="94583"/>
                      <a:pt x="336042" y="94583"/>
                    </a:cubicBezTo>
                    <a:cubicBezTo>
                      <a:pt x="351282" y="94583"/>
                      <a:pt x="366617" y="105252"/>
                      <a:pt x="366617" y="128207"/>
                    </a:cubicBezTo>
                    <a:cubicBezTo>
                      <a:pt x="366617" y="131255"/>
                      <a:pt x="366617" y="134303"/>
                      <a:pt x="365093" y="140399"/>
                    </a:cubicBezTo>
                    <a:cubicBezTo>
                      <a:pt x="365093" y="141923"/>
                      <a:pt x="365093" y="143447"/>
                      <a:pt x="365093" y="144971"/>
                    </a:cubicBezTo>
                    <a:cubicBezTo>
                      <a:pt x="365093" y="146495"/>
                      <a:pt x="365093" y="146495"/>
                      <a:pt x="365093" y="146495"/>
                    </a:cubicBezTo>
                    <a:lnTo>
                      <a:pt x="363569" y="167831"/>
                    </a:lnTo>
                    <a:lnTo>
                      <a:pt x="346710" y="170974"/>
                    </a:lnTo>
                    <a:cubicBezTo>
                      <a:pt x="300895" y="169450"/>
                      <a:pt x="253555" y="169450"/>
                      <a:pt x="209264" y="169450"/>
                    </a:cubicBezTo>
                    <a:cubicBezTo>
                      <a:pt x="168021" y="169450"/>
                      <a:pt x="135922" y="169450"/>
                      <a:pt x="111443" y="170974"/>
                    </a:cubicBezTo>
                    <a:cubicBezTo>
                      <a:pt x="103823" y="170974"/>
                      <a:pt x="93155" y="170974"/>
                      <a:pt x="79439" y="172498"/>
                    </a:cubicBezTo>
                    <a:lnTo>
                      <a:pt x="79439" y="177070"/>
                    </a:lnTo>
                    <a:cubicBezTo>
                      <a:pt x="79439" y="183166"/>
                      <a:pt x="79439" y="187738"/>
                      <a:pt x="77819" y="198406"/>
                    </a:cubicBezTo>
                    <a:cubicBezTo>
                      <a:pt x="76295" y="199930"/>
                      <a:pt x="76295" y="204502"/>
                      <a:pt x="76295" y="213646"/>
                    </a:cubicBezTo>
                    <a:cubicBezTo>
                      <a:pt x="76295" y="232029"/>
                      <a:pt x="76295" y="245745"/>
                      <a:pt x="77819" y="254889"/>
                    </a:cubicBezTo>
                    <a:lnTo>
                      <a:pt x="80963" y="276225"/>
                    </a:lnTo>
                    <a:lnTo>
                      <a:pt x="38195" y="276225"/>
                    </a:lnTo>
                    <a:cubicBezTo>
                      <a:pt x="3048" y="276225"/>
                      <a:pt x="0" y="250317"/>
                      <a:pt x="0" y="245745"/>
                    </a:cubicBezTo>
                    <a:cubicBezTo>
                      <a:pt x="3048" y="189262"/>
                      <a:pt x="4572" y="148019"/>
                      <a:pt x="4572" y="120587"/>
                    </a:cubicBezTo>
                    <a:cubicBezTo>
                      <a:pt x="6096" y="102204"/>
                      <a:pt x="6096" y="90012"/>
                      <a:pt x="7620" y="80868"/>
                    </a:cubicBezTo>
                    <a:lnTo>
                      <a:pt x="6096" y="80868"/>
                    </a:lnTo>
                    <a:cubicBezTo>
                      <a:pt x="6096" y="68676"/>
                      <a:pt x="6096" y="48864"/>
                      <a:pt x="6096" y="22861"/>
                    </a:cubicBezTo>
                    <a:lnTo>
                      <a:pt x="4572" y="6097"/>
                    </a:lnTo>
                    <a:lnTo>
                      <a:pt x="21336" y="4573"/>
                    </a:lnTo>
                    <a:cubicBezTo>
                      <a:pt x="44291" y="0"/>
                      <a:pt x="45815" y="0"/>
                      <a:pt x="47339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67" name="Shape 39">
                <a:extLst>
                  <a:ext uri="{FF2B5EF4-FFF2-40B4-BE49-F238E27FC236}">
                    <a16:creationId xmlns:a16="http://schemas.microsoft.com/office/drawing/2014/main" id="{EAA73D3B-7536-4BAB-BB47-0319F51F36BC}"/>
                  </a:ext>
                </a:extLst>
              </p:cNvPr>
              <p:cNvSpPr/>
              <p:nvPr/>
            </p:nvSpPr>
            <p:spPr>
              <a:xfrm>
                <a:off x="1093851" y="5923379"/>
                <a:ext cx="148923" cy="173122"/>
              </a:xfrm>
              <a:custGeom>
                <a:avLst/>
                <a:gdLst/>
                <a:ahLst/>
                <a:cxnLst/>
                <a:rect l="0" t="0" r="0" b="0"/>
                <a:pathLst>
                  <a:path w="148923" h="173122">
                    <a:moveTo>
                      <a:pt x="148923" y="0"/>
                    </a:moveTo>
                    <a:lnTo>
                      <a:pt x="148923" y="78344"/>
                    </a:lnTo>
                    <a:lnTo>
                      <a:pt x="135922" y="82325"/>
                    </a:lnTo>
                    <a:cubicBezTo>
                      <a:pt x="132874" y="83849"/>
                      <a:pt x="129826" y="85468"/>
                      <a:pt x="125254" y="86992"/>
                    </a:cubicBezTo>
                    <a:cubicBezTo>
                      <a:pt x="131350" y="88516"/>
                      <a:pt x="137446" y="93088"/>
                      <a:pt x="145066" y="96136"/>
                    </a:cubicBezTo>
                    <a:lnTo>
                      <a:pt x="148923" y="97718"/>
                    </a:lnTo>
                    <a:lnTo>
                      <a:pt x="148923" y="173122"/>
                    </a:lnTo>
                    <a:lnTo>
                      <a:pt x="120682" y="160239"/>
                    </a:lnTo>
                    <a:cubicBezTo>
                      <a:pt x="116110" y="157192"/>
                      <a:pt x="108395" y="154143"/>
                      <a:pt x="99251" y="149571"/>
                    </a:cubicBezTo>
                    <a:cubicBezTo>
                      <a:pt x="96202" y="148047"/>
                      <a:pt x="88583" y="144904"/>
                      <a:pt x="77914" y="141856"/>
                    </a:cubicBezTo>
                    <a:cubicBezTo>
                      <a:pt x="67151" y="137284"/>
                      <a:pt x="58007" y="132712"/>
                      <a:pt x="48863" y="129664"/>
                    </a:cubicBezTo>
                    <a:cubicBezTo>
                      <a:pt x="38195" y="125092"/>
                      <a:pt x="28956" y="122044"/>
                      <a:pt x="21336" y="120520"/>
                    </a:cubicBezTo>
                    <a:lnTo>
                      <a:pt x="15240" y="117472"/>
                    </a:lnTo>
                    <a:cubicBezTo>
                      <a:pt x="6096" y="111376"/>
                      <a:pt x="0" y="102232"/>
                      <a:pt x="0" y="90040"/>
                    </a:cubicBezTo>
                    <a:cubicBezTo>
                      <a:pt x="0" y="86992"/>
                      <a:pt x="1524" y="82325"/>
                      <a:pt x="3048" y="76229"/>
                    </a:cubicBezTo>
                    <a:cubicBezTo>
                      <a:pt x="3048" y="73180"/>
                      <a:pt x="3048" y="71656"/>
                      <a:pt x="4572" y="70133"/>
                    </a:cubicBezTo>
                    <a:lnTo>
                      <a:pt x="4572" y="59465"/>
                    </a:lnTo>
                    <a:lnTo>
                      <a:pt x="13716" y="51845"/>
                    </a:lnTo>
                    <a:cubicBezTo>
                      <a:pt x="22860" y="47273"/>
                      <a:pt x="35147" y="42701"/>
                      <a:pt x="53435" y="35080"/>
                    </a:cubicBezTo>
                    <a:lnTo>
                      <a:pt x="82486" y="24413"/>
                    </a:lnTo>
                    <a:cubicBezTo>
                      <a:pt x="97774" y="19031"/>
                      <a:pt x="115729" y="12530"/>
                      <a:pt x="136160" y="4899"/>
                    </a:cubicBezTo>
                    <a:lnTo>
                      <a:pt x="148923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68" name="Shape 40">
                <a:extLst>
                  <a:ext uri="{FF2B5EF4-FFF2-40B4-BE49-F238E27FC236}">
                    <a16:creationId xmlns:a16="http://schemas.microsoft.com/office/drawing/2014/main" id="{913D55EA-3FCB-41F5-827B-6B0664178B54}"/>
                  </a:ext>
                </a:extLst>
              </p:cNvPr>
              <p:cNvSpPr/>
              <p:nvPr/>
            </p:nvSpPr>
            <p:spPr>
              <a:xfrm>
                <a:off x="1242774" y="5847017"/>
                <a:ext cx="208550" cy="334232"/>
              </a:xfrm>
              <a:custGeom>
                <a:avLst/>
                <a:gdLst/>
                <a:ahLst/>
                <a:cxnLst/>
                <a:rect l="0" t="0" r="0" b="0"/>
                <a:pathLst>
                  <a:path w="208550" h="334232">
                    <a:moveTo>
                      <a:pt x="196263" y="0"/>
                    </a:moveTo>
                    <a:lnTo>
                      <a:pt x="202359" y="16764"/>
                    </a:lnTo>
                    <a:cubicBezTo>
                      <a:pt x="205502" y="22860"/>
                      <a:pt x="207026" y="32004"/>
                      <a:pt x="207026" y="41243"/>
                    </a:cubicBezTo>
                    <a:lnTo>
                      <a:pt x="207026" y="68675"/>
                    </a:lnTo>
                    <a:lnTo>
                      <a:pt x="199311" y="74771"/>
                    </a:lnTo>
                    <a:cubicBezTo>
                      <a:pt x="191691" y="79343"/>
                      <a:pt x="179499" y="85439"/>
                      <a:pt x="162735" y="90011"/>
                    </a:cubicBezTo>
                    <a:cubicBezTo>
                      <a:pt x="151972" y="93059"/>
                      <a:pt x="141303" y="96107"/>
                      <a:pt x="129112" y="99155"/>
                    </a:cubicBezTo>
                    <a:cubicBezTo>
                      <a:pt x="101584" y="108394"/>
                      <a:pt x="101584" y="120586"/>
                      <a:pt x="101584" y="123634"/>
                    </a:cubicBezTo>
                    <a:lnTo>
                      <a:pt x="101584" y="125158"/>
                    </a:lnTo>
                    <a:cubicBezTo>
                      <a:pt x="103108" y="128206"/>
                      <a:pt x="103108" y="129730"/>
                      <a:pt x="103108" y="131254"/>
                    </a:cubicBezTo>
                    <a:cubicBezTo>
                      <a:pt x="103108" y="137351"/>
                      <a:pt x="101584" y="144970"/>
                      <a:pt x="101584" y="157163"/>
                    </a:cubicBezTo>
                    <a:cubicBezTo>
                      <a:pt x="100060" y="167925"/>
                      <a:pt x="100060" y="175546"/>
                      <a:pt x="100060" y="180118"/>
                    </a:cubicBezTo>
                    <a:cubicBezTo>
                      <a:pt x="100060" y="183166"/>
                      <a:pt x="100060" y="186213"/>
                      <a:pt x="101584" y="190785"/>
                    </a:cubicBezTo>
                    <a:cubicBezTo>
                      <a:pt x="103108" y="202978"/>
                      <a:pt x="103108" y="207549"/>
                      <a:pt x="103108" y="213646"/>
                    </a:cubicBezTo>
                    <a:cubicBezTo>
                      <a:pt x="112252" y="218218"/>
                      <a:pt x="126063" y="224409"/>
                      <a:pt x="142828" y="232028"/>
                    </a:cubicBezTo>
                    <a:cubicBezTo>
                      <a:pt x="167307" y="242697"/>
                      <a:pt x="185595" y="251840"/>
                      <a:pt x="197787" y="260985"/>
                    </a:cubicBezTo>
                    <a:lnTo>
                      <a:pt x="203978" y="265557"/>
                    </a:lnTo>
                    <a:lnTo>
                      <a:pt x="205502" y="273177"/>
                    </a:lnTo>
                    <a:cubicBezTo>
                      <a:pt x="208550" y="291560"/>
                      <a:pt x="208550" y="309848"/>
                      <a:pt x="199311" y="322040"/>
                    </a:cubicBezTo>
                    <a:lnTo>
                      <a:pt x="190167" y="334232"/>
                    </a:lnTo>
                    <a:lnTo>
                      <a:pt x="176451" y="328136"/>
                    </a:lnTo>
                    <a:cubicBezTo>
                      <a:pt x="143232" y="314420"/>
                      <a:pt x="95387" y="292935"/>
                      <a:pt x="35527" y="265691"/>
                    </a:cubicBezTo>
                    <a:lnTo>
                      <a:pt x="0" y="249484"/>
                    </a:lnTo>
                    <a:lnTo>
                      <a:pt x="0" y="174080"/>
                    </a:lnTo>
                    <a:lnTo>
                      <a:pt x="22146" y="183166"/>
                    </a:lnTo>
                    <a:cubicBezTo>
                      <a:pt x="22146" y="178594"/>
                      <a:pt x="22146" y="174022"/>
                      <a:pt x="23670" y="167925"/>
                    </a:cubicBezTo>
                    <a:cubicBezTo>
                      <a:pt x="23670" y="158686"/>
                      <a:pt x="23670" y="152591"/>
                      <a:pt x="23670" y="146494"/>
                    </a:cubicBezTo>
                    <a:cubicBezTo>
                      <a:pt x="19098" y="148018"/>
                      <a:pt x="14526" y="149542"/>
                      <a:pt x="6906" y="152591"/>
                    </a:cubicBezTo>
                    <a:lnTo>
                      <a:pt x="0" y="154705"/>
                    </a:lnTo>
                    <a:lnTo>
                      <a:pt x="0" y="76362"/>
                    </a:lnTo>
                    <a:lnTo>
                      <a:pt x="55769" y="54959"/>
                    </a:lnTo>
                    <a:cubicBezTo>
                      <a:pt x="115300" y="30480"/>
                      <a:pt x="156544" y="15240"/>
                      <a:pt x="179499" y="6096"/>
                    </a:cubicBezTo>
                    <a:lnTo>
                      <a:pt x="196263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69" name="Shape 41">
                <a:extLst>
                  <a:ext uri="{FF2B5EF4-FFF2-40B4-BE49-F238E27FC236}">
                    <a16:creationId xmlns:a16="http://schemas.microsoft.com/office/drawing/2014/main" id="{0BDBBFC3-24A0-4FAA-BF32-E7FE2895A848}"/>
                  </a:ext>
                </a:extLst>
              </p:cNvPr>
              <p:cNvSpPr/>
              <p:nvPr/>
            </p:nvSpPr>
            <p:spPr>
              <a:xfrm>
                <a:off x="1095375" y="5509641"/>
                <a:ext cx="363569" cy="293084"/>
              </a:xfrm>
              <a:custGeom>
                <a:avLst/>
                <a:gdLst/>
                <a:ahLst/>
                <a:cxnLst/>
                <a:rect l="0" t="0" r="0" b="0"/>
                <a:pathLst>
                  <a:path w="363569" h="293084">
                    <a:moveTo>
                      <a:pt x="354425" y="0"/>
                    </a:moveTo>
                    <a:lnTo>
                      <a:pt x="360521" y="15335"/>
                    </a:lnTo>
                    <a:cubicBezTo>
                      <a:pt x="362045" y="21431"/>
                      <a:pt x="363569" y="29051"/>
                      <a:pt x="363569" y="38195"/>
                    </a:cubicBezTo>
                    <a:cubicBezTo>
                      <a:pt x="363569" y="42767"/>
                      <a:pt x="363569" y="50387"/>
                      <a:pt x="362045" y="59531"/>
                    </a:cubicBezTo>
                    <a:lnTo>
                      <a:pt x="362045" y="68771"/>
                    </a:lnTo>
                    <a:lnTo>
                      <a:pt x="355949" y="73342"/>
                    </a:lnTo>
                    <a:cubicBezTo>
                      <a:pt x="332994" y="90107"/>
                      <a:pt x="291751" y="116015"/>
                      <a:pt x="230696" y="152686"/>
                    </a:cubicBezTo>
                    <a:cubicBezTo>
                      <a:pt x="192500" y="177070"/>
                      <a:pt x="160401" y="198501"/>
                      <a:pt x="135922" y="216789"/>
                    </a:cubicBezTo>
                    <a:cubicBezTo>
                      <a:pt x="142018" y="216789"/>
                      <a:pt x="148114" y="216789"/>
                      <a:pt x="157353" y="218313"/>
                    </a:cubicBezTo>
                    <a:cubicBezTo>
                      <a:pt x="172593" y="219837"/>
                      <a:pt x="183261" y="219837"/>
                      <a:pt x="190976" y="219837"/>
                    </a:cubicBezTo>
                    <a:cubicBezTo>
                      <a:pt x="262699" y="219837"/>
                      <a:pt x="306991" y="219837"/>
                      <a:pt x="326898" y="218313"/>
                    </a:cubicBezTo>
                    <a:cubicBezTo>
                      <a:pt x="331470" y="218313"/>
                      <a:pt x="332994" y="218313"/>
                      <a:pt x="336042" y="218313"/>
                    </a:cubicBezTo>
                    <a:cubicBezTo>
                      <a:pt x="339090" y="218313"/>
                      <a:pt x="342138" y="218313"/>
                      <a:pt x="346710" y="219837"/>
                    </a:cubicBezTo>
                    <a:lnTo>
                      <a:pt x="360521" y="222885"/>
                    </a:lnTo>
                    <a:lnTo>
                      <a:pt x="357473" y="293084"/>
                    </a:lnTo>
                    <a:lnTo>
                      <a:pt x="339090" y="291561"/>
                    </a:lnTo>
                    <a:cubicBezTo>
                      <a:pt x="317754" y="290036"/>
                      <a:pt x="293275" y="290036"/>
                      <a:pt x="265748" y="290036"/>
                    </a:cubicBezTo>
                    <a:cubicBezTo>
                      <a:pt x="252032" y="290036"/>
                      <a:pt x="229076" y="290036"/>
                      <a:pt x="200120" y="290036"/>
                    </a:cubicBezTo>
                    <a:cubicBezTo>
                      <a:pt x="171069" y="290036"/>
                      <a:pt x="149733" y="291561"/>
                      <a:pt x="134398" y="291561"/>
                    </a:cubicBezTo>
                    <a:cubicBezTo>
                      <a:pt x="88583" y="291561"/>
                      <a:pt x="48863" y="288512"/>
                      <a:pt x="18288" y="285464"/>
                    </a:cubicBezTo>
                    <a:lnTo>
                      <a:pt x="1524" y="283940"/>
                    </a:lnTo>
                    <a:lnTo>
                      <a:pt x="1524" y="267176"/>
                    </a:lnTo>
                    <a:cubicBezTo>
                      <a:pt x="1524" y="265652"/>
                      <a:pt x="1524" y="262605"/>
                      <a:pt x="1524" y="258032"/>
                    </a:cubicBezTo>
                    <a:cubicBezTo>
                      <a:pt x="0" y="253461"/>
                      <a:pt x="0" y="248793"/>
                      <a:pt x="0" y="245745"/>
                    </a:cubicBezTo>
                    <a:cubicBezTo>
                      <a:pt x="0" y="239649"/>
                      <a:pt x="1524" y="233553"/>
                      <a:pt x="3048" y="228981"/>
                    </a:cubicBezTo>
                    <a:cubicBezTo>
                      <a:pt x="7620" y="221361"/>
                      <a:pt x="15240" y="212217"/>
                      <a:pt x="29051" y="203073"/>
                    </a:cubicBezTo>
                    <a:lnTo>
                      <a:pt x="54959" y="186214"/>
                    </a:lnTo>
                    <a:cubicBezTo>
                      <a:pt x="58007" y="184690"/>
                      <a:pt x="62579" y="181642"/>
                      <a:pt x="68675" y="177070"/>
                    </a:cubicBezTo>
                    <a:cubicBezTo>
                      <a:pt x="73343" y="172498"/>
                      <a:pt x="79439" y="169450"/>
                      <a:pt x="85535" y="164878"/>
                    </a:cubicBezTo>
                    <a:cubicBezTo>
                      <a:pt x="113062" y="143542"/>
                      <a:pt x="152781" y="114491"/>
                      <a:pt x="203168" y="77915"/>
                    </a:cubicBezTo>
                    <a:cubicBezTo>
                      <a:pt x="160401" y="76391"/>
                      <a:pt x="99251" y="76391"/>
                      <a:pt x="22860" y="76391"/>
                    </a:cubicBezTo>
                    <a:lnTo>
                      <a:pt x="10668" y="76391"/>
                    </a:lnTo>
                    <a:lnTo>
                      <a:pt x="6096" y="64198"/>
                    </a:lnTo>
                    <a:cubicBezTo>
                      <a:pt x="0" y="45815"/>
                      <a:pt x="0" y="27527"/>
                      <a:pt x="9144" y="13811"/>
                    </a:cubicBezTo>
                    <a:lnTo>
                      <a:pt x="15240" y="6191"/>
                    </a:lnTo>
                    <a:lnTo>
                      <a:pt x="24384" y="6191"/>
                    </a:lnTo>
                    <a:cubicBezTo>
                      <a:pt x="44291" y="6191"/>
                      <a:pt x="73343" y="6191"/>
                      <a:pt x="111538" y="4667"/>
                    </a:cubicBezTo>
                    <a:cubicBezTo>
                      <a:pt x="151257" y="4667"/>
                      <a:pt x="180213" y="4667"/>
                      <a:pt x="198596" y="4667"/>
                    </a:cubicBezTo>
                    <a:cubicBezTo>
                      <a:pt x="224504" y="4667"/>
                      <a:pt x="244411" y="4667"/>
                      <a:pt x="256604" y="4667"/>
                    </a:cubicBezTo>
                    <a:cubicBezTo>
                      <a:pt x="279559" y="6191"/>
                      <a:pt x="296323" y="7715"/>
                      <a:pt x="305467" y="7715"/>
                    </a:cubicBezTo>
                    <a:cubicBezTo>
                      <a:pt x="323850" y="7715"/>
                      <a:pt x="332994" y="4667"/>
                      <a:pt x="337566" y="4667"/>
                    </a:cubicBezTo>
                    <a:lnTo>
                      <a:pt x="354425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70" name="Shape 42">
                <a:extLst>
                  <a:ext uri="{FF2B5EF4-FFF2-40B4-BE49-F238E27FC236}">
                    <a16:creationId xmlns:a16="http://schemas.microsoft.com/office/drawing/2014/main" id="{0A54DA29-AC05-4114-9404-8943C13B53CA}"/>
                  </a:ext>
                </a:extLst>
              </p:cNvPr>
              <p:cNvSpPr/>
              <p:nvPr/>
            </p:nvSpPr>
            <p:spPr>
              <a:xfrm>
                <a:off x="1170058" y="1868234"/>
                <a:ext cx="133057" cy="222408"/>
              </a:xfrm>
              <a:custGeom>
                <a:avLst/>
                <a:gdLst/>
                <a:ahLst/>
                <a:cxnLst/>
                <a:rect l="0" t="0" r="0" b="0"/>
                <a:pathLst>
                  <a:path w="133057" h="222408">
                    <a:moveTo>
                      <a:pt x="90475" y="747"/>
                    </a:moveTo>
                    <a:cubicBezTo>
                      <a:pt x="96506" y="0"/>
                      <a:pt x="103042" y="94"/>
                      <a:pt x="110102" y="1142"/>
                    </a:cubicBezTo>
                    <a:cubicBezTo>
                      <a:pt x="128486" y="60673"/>
                      <a:pt x="133057" y="179736"/>
                      <a:pt x="90290" y="222408"/>
                    </a:cubicBezTo>
                    <a:cubicBezTo>
                      <a:pt x="22960" y="212406"/>
                      <a:pt x="0" y="11952"/>
                      <a:pt x="90475" y="747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71" name="Shape 43">
                <a:extLst>
                  <a:ext uri="{FF2B5EF4-FFF2-40B4-BE49-F238E27FC236}">
                    <a16:creationId xmlns:a16="http://schemas.microsoft.com/office/drawing/2014/main" id="{6D110433-1537-49F4-8FA3-29BF5D5C0BCC}"/>
                  </a:ext>
                </a:extLst>
              </p:cNvPr>
              <p:cNvSpPr/>
              <p:nvPr/>
            </p:nvSpPr>
            <p:spPr>
              <a:xfrm>
                <a:off x="1300067" y="1864804"/>
                <a:ext cx="149733" cy="235077"/>
              </a:xfrm>
              <a:custGeom>
                <a:avLst/>
                <a:gdLst/>
                <a:ahLst/>
                <a:cxnLst/>
                <a:rect l="0" t="0" r="0" b="0"/>
                <a:pathLst>
                  <a:path w="149733" h="235077">
                    <a:moveTo>
                      <a:pt x="58007" y="7620"/>
                    </a:moveTo>
                    <a:cubicBezTo>
                      <a:pt x="149733" y="0"/>
                      <a:pt x="129826" y="204502"/>
                      <a:pt x="82486" y="235077"/>
                    </a:cubicBezTo>
                    <a:cubicBezTo>
                      <a:pt x="0" y="227362"/>
                      <a:pt x="19812" y="41148"/>
                      <a:pt x="58007" y="762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72" name="Shape 44">
                <a:extLst>
                  <a:ext uri="{FF2B5EF4-FFF2-40B4-BE49-F238E27FC236}">
                    <a16:creationId xmlns:a16="http://schemas.microsoft.com/office/drawing/2014/main" id="{8BC61138-E42B-42DB-8390-3DA99D1AC99C}"/>
                  </a:ext>
                </a:extLst>
              </p:cNvPr>
              <p:cNvSpPr/>
              <p:nvPr/>
            </p:nvSpPr>
            <p:spPr>
              <a:xfrm>
                <a:off x="1098423" y="2203275"/>
                <a:ext cx="209716" cy="627686"/>
              </a:xfrm>
              <a:custGeom>
                <a:avLst/>
                <a:gdLst/>
                <a:ahLst/>
                <a:cxnLst/>
                <a:rect l="0" t="0" r="0" b="0"/>
                <a:pathLst>
                  <a:path w="209716" h="627686">
                    <a:moveTo>
                      <a:pt x="169533" y="3608"/>
                    </a:moveTo>
                    <a:lnTo>
                      <a:pt x="209716" y="7432"/>
                    </a:lnTo>
                    <a:lnTo>
                      <a:pt x="209716" y="95065"/>
                    </a:lnTo>
                    <a:lnTo>
                      <a:pt x="174380" y="90188"/>
                    </a:lnTo>
                    <a:cubicBezTo>
                      <a:pt x="159069" y="88648"/>
                      <a:pt x="144787" y="87844"/>
                      <a:pt x="133094" y="88059"/>
                    </a:cubicBezTo>
                    <a:cubicBezTo>
                      <a:pt x="117503" y="88345"/>
                      <a:pt x="106513" y="90440"/>
                      <a:pt x="103823" y="95012"/>
                    </a:cubicBezTo>
                    <a:cubicBezTo>
                      <a:pt x="94679" y="113300"/>
                      <a:pt x="189452" y="185023"/>
                      <a:pt x="190976" y="200263"/>
                    </a:cubicBezTo>
                    <a:cubicBezTo>
                      <a:pt x="190976" y="218647"/>
                      <a:pt x="126778" y="316278"/>
                      <a:pt x="126778" y="323898"/>
                    </a:cubicBezTo>
                    <a:cubicBezTo>
                      <a:pt x="123730" y="354473"/>
                      <a:pt x="174117" y="438388"/>
                      <a:pt x="195548" y="467440"/>
                    </a:cubicBezTo>
                    <a:cubicBezTo>
                      <a:pt x="203168" y="507063"/>
                      <a:pt x="149733" y="508587"/>
                      <a:pt x="152781" y="543735"/>
                    </a:cubicBezTo>
                    <a:lnTo>
                      <a:pt x="209716" y="549001"/>
                    </a:lnTo>
                    <a:lnTo>
                      <a:pt x="209716" y="627656"/>
                    </a:lnTo>
                    <a:lnTo>
                      <a:pt x="201454" y="627686"/>
                    </a:lnTo>
                    <a:cubicBezTo>
                      <a:pt x="130993" y="623864"/>
                      <a:pt x="61103" y="611648"/>
                      <a:pt x="12192" y="589550"/>
                    </a:cubicBezTo>
                    <a:cubicBezTo>
                      <a:pt x="7620" y="520875"/>
                      <a:pt x="80963" y="528495"/>
                      <a:pt x="96203" y="479632"/>
                    </a:cubicBezTo>
                    <a:cubicBezTo>
                      <a:pt x="100775" y="407908"/>
                      <a:pt x="15240" y="388096"/>
                      <a:pt x="7620" y="328565"/>
                    </a:cubicBezTo>
                    <a:cubicBezTo>
                      <a:pt x="21336" y="273606"/>
                      <a:pt x="90107" y="272082"/>
                      <a:pt x="114586" y="204931"/>
                    </a:cubicBezTo>
                    <a:cubicBezTo>
                      <a:pt x="111538" y="168259"/>
                      <a:pt x="0" y="99584"/>
                      <a:pt x="3048" y="78248"/>
                    </a:cubicBezTo>
                    <a:cubicBezTo>
                      <a:pt x="12192" y="16431"/>
                      <a:pt x="85892" y="0"/>
                      <a:pt x="169533" y="3608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73" name="Shape 45">
                <a:extLst>
                  <a:ext uri="{FF2B5EF4-FFF2-40B4-BE49-F238E27FC236}">
                    <a16:creationId xmlns:a16="http://schemas.microsoft.com/office/drawing/2014/main" id="{1957AA16-48BB-448E-AC6A-431347154405}"/>
                  </a:ext>
                </a:extLst>
              </p:cNvPr>
              <p:cNvSpPr/>
              <p:nvPr/>
            </p:nvSpPr>
            <p:spPr>
              <a:xfrm>
                <a:off x="1308139" y="2210707"/>
                <a:ext cx="205765" cy="620224"/>
              </a:xfrm>
              <a:custGeom>
                <a:avLst/>
                <a:gdLst/>
                <a:ahLst/>
                <a:cxnLst/>
                <a:rect l="0" t="0" r="0" b="0"/>
                <a:pathLst>
                  <a:path w="205765" h="620224">
                    <a:moveTo>
                      <a:pt x="0" y="0"/>
                    </a:moveTo>
                    <a:lnTo>
                      <a:pt x="23559" y="2242"/>
                    </a:lnTo>
                    <a:cubicBezTo>
                      <a:pt x="87458" y="11274"/>
                      <a:pt x="149270" y="28013"/>
                      <a:pt x="185953" y="41765"/>
                    </a:cubicBezTo>
                    <a:cubicBezTo>
                      <a:pt x="178333" y="221882"/>
                      <a:pt x="205765" y="415716"/>
                      <a:pt x="184429" y="608026"/>
                    </a:cubicBezTo>
                    <a:cubicBezTo>
                      <a:pt x="158830" y="613765"/>
                      <a:pt x="128273" y="617777"/>
                      <a:pt x="95308" y="619877"/>
                    </a:cubicBezTo>
                    <a:lnTo>
                      <a:pt x="0" y="620224"/>
                    </a:lnTo>
                    <a:lnTo>
                      <a:pt x="0" y="541569"/>
                    </a:lnTo>
                    <a:lnTo>
                      <a:pt x="21325" y="543542"/>
                    </a:lnTo>
                    <a:cubicBezTo>
                      <a:pt x="49198" y="546209"/>
                      <a:pt x="78225" y="547733"/>
                      <a:pt x="106514" y="543923"/>
                    </a:cubicBezTo>
                    <a:cubicBezTo>
                      <a:pt x="101942" y="397428"/>
                      <a:pt x="83559" y="264650"/>
                      <a:pt x="88131" y="108916"/>
                    </a:cubicBezTo>
                    <a:cubicBezTo>
                      <a:pt x="73236" y="102058"/>
                      <a:pt x="43742" y="94771"/>
                      <a:pt x="12124" y="89306"/>
                    </a:cubicBezTo>
                    <a:lnTo>
                      <a:pt x="0" y="87633"/>
                    </a:lnTo>
                    <a:lnTo>
                      <a:pt x="0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74" name="Shape 46">
                <a:extLst>
                  <a:ext uri="{FF2B5EF4-FFF2-40B4-BE49-F238E27FC236}">
                    <a16:creationId xmlns:a16="http://schemas.microsoft.com/office/drawing/2014/main" id="{B69D30DB-9603-4B9F-9EE4-662EA4A4A5E4}"/>
                  </a:ext>
                </a:extLst>
              </p:cNvPr>
              <p:cNvSpPr/>
              <p:nvPr/>
            </p:nvSpPr>
            <p:spPr>
              <a:xfrm>
                <a:off x="1090803" y="1513713"/>
                <a:ext cx="352806" cy="271748"/>
              </a:xfrm>
              <a:custGeom>
                <a:avLst/>
                <a:gdLst/>
                <a:ahLst/>
                <a:cxnLst/>
                <a:rect l="0" t="0" r="0" b="0"/>
                <a:pathLst>
                  <a:path w="352806" h="271748">
                    <a:moveTo>
                      <a:pt x="1524" y="0"/>
                    </a:moveTo>
                    <a:lnTo>
                      <a:pt x="19812" y="1524"/>
                    </a:lnTo>
                    <a:cubicBezTo>
                      <a:pt x="27432" y="1524"/>
                      <a:pt x="39719" y="1524"/>
                      <a:pt x="53435" y="1524"/>
                    </a:cubicBezTo>
                    <a:cubicBezTo>
                      <a:pt x="64103" y="1524"/>
                      <a:pt x="77914" y="1524"/>
                      <a:pt x="99251" y="1524"/>
                    </a:cubicBezTo>
                    <a:cubicBezTo>
                      <a:pt x="119158" y="0"/>
                      <a:pt x="134398" y="0"/>
                      <a:pt x="145066" y="0"/>
                    </a:cubicBezTo>
                    <a:cubicBezTo>
                      <a:pt x="194024" y="0"/>
                      <a:pt x="226028" y="1524"/>
                      <a:pt x="239839" y="3048"/>
                    </a:cubicBezTo>
                    <a:cubicBezTo>
                      <a:pt x="281083" y="9144"/>
                      <a:pt x="311563" y="24479"/>
                      <a:pt x="329946" y="47339"/>
                    </a:cubicBezTo>
                    <a:lnTo>
                      <a:pt x="332994" y="51911"/>
                    </a:lnTo>
                    <a:lnTo>
                      <a:pt x="332994" y="58007"/>
                    </a:lnTo>
                    <a:cubicBezTo>
                      <a:pt x="332994" y="58007"/>
                      <a:pt x="334518" y="61055"/>
                      <a:pt x="340614" y="70199"/>
                    </a:cubicBezTo>
                    <a:cubicBezTo>
                      <a:pt x="348234" y="84010"/>
                      <a:pt x="351282" y="94678"/>
                      <a:pt x="351282" y="103822"/>
                    </a:cubicBezTo>
                    <a:cubicBezTo>
                      <a:pt x="351282" y="106870"/>
                      <a:pt x="351282" y="112966"/>
                      <a:pt x="352806" y="120586"/>
                    </a:cubicBezTo>
                    <a:cubicBezTo>
                      <a:pt x="352806" y="129730"/>
                      <a:pt x="352806" y="135826"/>
                      <a:pt x="352806" y="140398"/>
                    </a:cubicBezTo>
                    <a:cubicBezTo>
                      <a:pt x="352806" y="183166"/>
                      <a:pt x="342138" y="215265"/>
                      <a:pt x="319278" y="235077"/>
                    </a:cubicBezTo>
                    <a:cubicBezTo>
                      <a:pt x="313087" y="239649"/>
                      <a:pt x="303943" y="245745"/>
                      <a:pt x="291751" y="251841"/>
                    </a:cubicBezTo>
                    <a:cubicBezTo>
                      <a:pt x="279559" y="259461"/>
                      <a:pt x="273367" y="262509"/>
                      <a:pt x="271844" y="264033"/>
                    </a:cubicBezTo>
                    <a:lnTo>
                      <a:pt x="264223" y="271748"/>
                    </a:lnTo>
                    <a:lnTo>
                      <a:pt x="255079" y="268605"/>
                    </a:lnTo>
                    <a:cubicBezTo>
                      <a:pt x="247460" y="267081"/>
                      <a:pt x="236792" y="262509"/>
                      <a:pt x="229076" y="247269"/>
                    </a:cubicBezTo>
                    <a:cubicBezTo>
                      <a:pt x="226028" y="241173"/>
                      <a:pt x="224504" y="236601"/>
                      <a:pt x="222980" y="235077"/>
                    </a:cubicBezTo>
                    <a:lnTo>
                      <a:pt x="206216" y="215265"/>
                    </a:lnTo>
                    <a:lnTo>
                      <a:pt x="230600" y="206026"/>
                    </a:lnTo>
                    <a:cubicBezTo>
                      <a:pt x="235267" y="202978"/>
                      <a:pt x="242888" y="198406"/>
                      <a:pt x="250508" y="192310"/>
                    </a:cubicBezTo>
                    <a:cubicBezTo>
                      <a:pt x="262699" y="181642"/>
                      <a:pt x="268795" y="177070"/>
                      <a:pt x="273367" y="174022"/>
                    </a:cubicBezTo>
                    <a:cubicBezTo>
                      <a:pt x="287179" y="152686"/>
                      <a:pt x="285655" y="120586"/>
                      <a:pt x="274987" y="97726"/>
                    </a:cubicBezTo>
                    <a:cubicBezTo>
                      <a:pt x="273367" y="91630"/>
                      <a:pt x="267271" y="87058"/>
                      <a:pt x="259651" y="84010"/>
                    </a:cubicBezTo>
                    <a:cubicBezTo>
                      <a:pt x="248983" y="79343"/>
                      <a:pt x="238316" y="74771"/>
                      <a:pt x="227552" y="71723"/>
                    </a:cubicBezTo>
                    <a:lnTo>
                      <a:pt x="154305" y="71723"/>
                    </a:lnTo>
                    <a:cubicBezTo>
                      <a:pt x="122206" y="71723"/>
                      <a:pt x="96202" y="71723"/>
                      <a:pt x="76390" y="71723"/>
                    </a:cubicBezTo>
                    <a:cubicBezTo>
                      <a:pt x="76390" y="80867"/>
                      <a:pt x="76390" y="91630"/>
                      <a:pt x="77914" y="106870"/>
                    </a:cubicBezTo>
                    <a:cubicBezTo>
                      <a:pt x="77914" y="128206"/>
                      <a:pt x="77914" y="146590"/>
                      <a:pt x="77914" y="160306"/>
                    </a:cubicBezTo>
                    <a:cubicBezTo>
                      <a:pt x="77914" y="167926"/>
                      <a:pt x="77914" y="177070"/>
                      <a:pt x="77914" y="189262"/>
                    </a:cubicBezTo>
                    <a:cubicBezTo>
                      <a:pt x="76390" y="199930"/>
                      <a:pt x="76390" y="207645"/>
                      <a:pt x="76390" y="213741"/>
                    </a:cubicBezTo>
                    <a:cubicBezTo>
                      <a:pt x="76390" y="222885"/>
                      <a:pt x="76390" y="228981"/>
                      <a:pt x="76390" y="233553"/>
                    </a:cubicBezTo>
                    <a:lnTo>
                      <a:pt x="80963" y="259461"/>
                    </a:lnTo>
                    <a:lnTo>
                      <a:pt x="54959" y="254889"/>
                    </a:lnTo>
                    <a:cubicBezTo>
                      <a:pt x="54959" y="254889"/>
                      <a:pt x="51911" y="254889"/>
                      <a:pt x="47339" y="254889"/>
                    </a:cubicBezTo>
                    <a:cubicBezTo>
                      <a:pt x="38195" y="256413"/>
                      <a:pt x="33623" y="256413"/>
                      <a:pt x="32004" y="256413"/>
                    </a:cubicBezTo>
                    <a:cubicBezTo>
                      <a:pt x="9144" y="256413"/>
                      <a:pt x="0" y="242697"/>
                      <a:pt x="0" y="228981"/>
                    </a:cubicBezTo>
                    <a:lnTo>
                      <a:pt x="0" y="50387"/>
                    </a:lnTo>
                    <a:cubicBezTo>
                      <a:pt x="0" y="47339"/>
                      <a:pt x="0" y="41243"/>
                      <a:pt x="0" y="33623"/>
                    </a:cubicBezTo>
                    <a:cubicBezTo>
                      <a:pt x="1524" y="27527"/>
                      <a:pt x="1524" y="22955"/>
                      <a:pt x="1524" y="19812"/>
                    </a:cubicBezTo>
                    <a:lnTo>
                      <a:pt x="1524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75" name="Shape 47">
                <a:extLst>
                  <a:ext uri="{FF2B5EF4-FFF2-40B4-BE49-F238E27FC236}">
                    <a16:creationId xmlns:a16="http://schemas.microsoft.com/office/drawing/2014/main" id="{4D3A3892-B9E5-440A-A2B5-C76B17E2BA37}"/>
                  </a:ext>
                </a:extLst>
              </p:cNvPr>
              <p:cNvSpPr/>
              <p:nvPr/>
            </p:nvSpPr>
            <p:spPr>
              <a:xfrm>
                <a:off x="1083088" y="1165765"/>
                <a:ext cx="354425" cy="280797"/>
              </a:xfrm>
              <a:custGeom>
                <a:avLst/>
                <a:gdLst/>
                <a:ahLst/>
                <a:cxnLst/>
                <a:rect l="0" t="0" r="0" b="0"/>
                <a:pathLst>
                  <a:path w="354425" h="280797">
                    <a:moveTo>
                      <a:pt x="308610" y="0"/>
                    </a:moveTo>
                    <a:cubicBezTo>
                      <a:pt x="311658" y="0"/>
                      <a:pt x="314706" y="1524"/>
                      <a:pt x="319278" y="1524"/>
                    </a:cubicBezTo>
                    <a:cubicBezTo>
                      <a:pt x="322421" y="1524"/>
                      <a:pt x="323945" y="1524"/>
                      <a:pt x="325469" y="1524"/>
                    </a:cubicBezTo>
                    <a:cubicBezTo>
                      <a:pt x="326993" y="1524"/>
                      <a:pt x="326993" y="1524"/>
                      <a:pt x="328517" y="1524"/>
                    </a:cubicBezTo>
                    <a:lnTo>
                      <a:pt x="336137" y="0"/>
                    </a:lnTo>
                    <a:lnTo>
                      <a:pt x="352901" y="13716"/>
                    </a:lnTo>
                    <a:lnTo>
                      <a:pt x="352901" y="61055"/>
                    </a:lnTo>
                    <a:cubicBezTo>
                      <a:pt x="352901" y="76295"/>
                      <a:pt x="352901" y="99155"/>
                      <a:pt x="352901" y="131255"/>
                    </a:cubicBezTo>
                    <a:cubicBezTo>
                      <a:pt x="351377" y="161735"/>
                      <a:pt x="351377" y="184690"/>
                      <a:pt x="351377" y="199930"/>
                    </a:cubicBezTo>
                    <a:cubicBezTo>
                      <a:pt x="351377" y="219742"/>
                      <a:pt x="351377" y="239554"/>
                      <a:pt x="352901" y="257937"/>
                    </a:cubicBezTo>
                    <a:lnTo>
                      <a:pt x="354425" y="274701"/>
                    </a:lnTo>
                    <a:lnTo>
                      <a:pt x="339185" y="277749"/>
                    </a:lnTo>
                    <a:cubicBezTo>
                      <a:pt x="330041" y="280797"/>
                      <a:pt x="319278" y="280797"/>
                      <a:pt x="310134" y="280797"/>
                    </a:cubicBezTo>
                    <a:cubicBezTo>
                      <a:pt x="300990" y="280797"/>
                      <a:pt x="290322" y="280797"/>
                      <a:pt x="274987" y="279273"/>
                    </a:cubicBezTo>
                    <a:cubicBezTo>
                      <a:pt x="261271" y="277749"/>
                      <a:pt x="250603" y="276225"/>
                      <a:pt x="244507" y="276225"/>
                    </a:cubicBezTo>
                    <a:cubicBezTo>
                      <a:pt x="238316" y="276225"/>
                      <a:pt x="229171" y="276225"/>
                      <a:pt x="218504" y="277749"/>
                    </a:cubicBezTo>
                    <a:cubicBezTo>
                      <a:pt x="207836" y="277749"/>
                      <a:pt x="198596" y="277749"/>
                      <a:pt x="192500" y="277749"/>
                    </a:cubicBezTo>
                    <a:cubicBezTo>
                      <a:pt x="181832" y="277749"/>
                      <a:pt x="165068" y="277749"/>
                      <a:pt x="143637" y="277749"/>
                    </a:cubicBezTo>
                    <a:cubicBezTo>
                      <a:pt x="122301" y="276225"/>
                      <a:pt x="106966" y="276225"/>
                      <a:pt x="96298" y="276225"/>
                    </a:cubicBezTo>
                    <a:cubicBezTo>
                      <a:pt x="80963" y="276225"/>
                      <a:pt x="67246" y="276225"/>
                      <a:pt x="53530" y="277749"/>
                    </a:cubicBezTo>
                    <a:cubicBezTo>
                      <a:pt x="42863" y="279273"/>
                      <a:pt x="36671" y="280797"/>
                      <a:pt x="33623" y="280797"/>
                    </a:cubicBezTo>
                    <a:lnTo>
                      <a:pt x="30575" y="280797"/>
                    </a:lnTo>
                    <a:lnTo>
                      <a:pt x="12287" y="280797"/>
                    </a:lnTo>
                    <a:lnTo>
                      <a:pt x="12287" y="274701"/>
                    </a:lnTo>
                    <a:cubicBezTo>
                      <a:pt x="6191" y="270129"/>
                      <a:pt x="3143" y="262509"/>
                      <a:pt x="3143" y="254889"/>
                    </a:cubicBezTo>
                    <a:cubicBezTo>
                      <a:pt x="3143" y="253365"/>
                      <a:pt x="3143" y="250317"/>
                      <a:pt x="3143" y="245745"/>
                    </a:cubicBezTo>
                    <a:cubicBezTo>
                      <a:pt x="3143" y="245745"/>
                      <a:pt x="3143" y="245745"/>
                      <a:pt x="4667" y="244221"/>
                    </a:cubicBezTo>
                    <a:lnTo>
                      <a:pt x="0" y="241078"/>
                    </a:lnTo>
                    <a:lnTo>
                      <a:pt x="1619" y="231934"/>
                    </a:lnTo>
                    <a:cubicBezTo>
                      <a:pt x="4667" y="215170"/>
                      <a:pt x="6191" y="193834"/>
                      <a:pt x="6191" y="166307"/>
                    </a:cubicBezTo>
                    <a:cubicBezTo>
                      <a:pt x="6191" y="154115"/>
                      <a:pt x="6191" y="138874"/>
                      <a:pt x="4667" y="117443"/>
                    </a:cubicBezTo>
                    <a:cubicBezTo>
                      <a:pt x="4667" y="94583"/>
                      <a:pt x="4667" y="77819"/>
                      <a:pt x="4667" y="67151"/>
                    </a:cubicBezTo>
                    <a:lnTo>
                      <a:pt x="4667" y="53340"/>
                    </a:lnTo>
                    <a:cubicBezTo>
                      <a:pt x="4667" y="50292"/>
                      <a:pt x="4667" y="47244"/>
                      <a:pt x="4667" y="45720"/>
                    </a:cubicBezTo>
                    <a:cubicBezTo>
                      <a:pt x="0" y="39624"/>
                      <a:pt x="0" y="32004"/>
                      <a:pt x="3143" y="24384"/>
                    </a:cubicBezTo>
                    <a:lnTo>
                      <a:pt x="3143" y="22860"/>
                    </a:lnTo>
                    <a:lnTo>
                      <a:pt x="4667" y="22860"/>
                    </a:lnTo>
                    <a:cubicBezTo>
                      <a:pt x="7715" y="18288"/>
                      <a:pt x="10763" y="15240"/>
                      <a:pt x="13811" y="13716"/>
                    </a:cubicBezTo>
                    <a:lnTo>
                      <a:pt x="19907" y="10668"/>
                    </a:lnTo>
                    <a:lnTo>
                      <a:pt x="70295" y="16764"/>
                    </a:lnTo>
                    <a:lnTo>
                      <a:pt x="73342" y="32004"/>
                    </a:lnTo>
                    <a:cubicBezTo>
                      <a:pt x="76390" y="54864"/>
                      <a:pt x="77914" y="83915"/>
                      <a:pt x="77914" y="120587"/>
                    </a:cubicBezTo>
                    <a:cubicBezTo>
                      <a:pt x="77914" y="128207"/>
                      <a:pt x="76390" y="140399"/>
                      <a:pt x="76390" y="157163"/>
                    </a:cubicBezTo>
                    <a:lnTo>
                      <a:pt x="76390" y="193834"/>
                    </a:lnTo>
                    <a:cubicBezTo>
                      <a:pt x="76390" y="196882"/>
                      <a:pt x="76390" y="199930"/>
                      <a:pt x="76390" y="202978"/>
                    </a:cubicBezTo>
                    <a:cubicBezTo>
                      <a:pt x="79439" y="202978"/>
                      <a:pt x="82582" y="202978"/>
                      <a:pt x="84106" y="202978"/>
                    </a:cubicBezTo>
                    <a:cubicBezTo>
                      <a:pt x="90202" y="202978"/>
                      <a:pt x="97822" y="204502"/>
                      <a:pt x="110014" y="204502"/>
                    </a:cubicBezTo>
                    <a:cubicBezTo>
                      <a:pt x="119158" y="206026"/>
                      <a:pt x="125349" y="206026"/>
                      <a:pt x="128397" y="206026"/>
                    </a:cubicBezTo>
                    <a:cubicBezTo>
                      <a:pt x="129921" y="201454"/>
                      <a:pt x="129921" y="195358"/>
                      <a:pt x="129921" y="189262"/>
                    </a:cubicBezTo>
                    <a:cubicBezTo>
                      <a:pt x="129921" y="170879"/>
                      <a:pt x="129921" y="160211"/>
                      <a:pt x="129921" y="157163"/>
                    </a:cubicBezTo>
                    <a:cubicBezTo>
                      <a:pt x="129921" y="155639"/>
                      <a:pt x="129921" y="152591"/>
                      <a:pt x="129921" y="151067"/>
                    </a:cubicBezTo>
                    <a:lnTo>
                      <a:pt x="131445" y="138874"/>
                    </a:lnTo>
                    <a:cubicBezTo>
                      <a:pt x="132969" y="131255"/>
                      <a:pt x="134493" y="125159"/>
                      <a:pt x="137541" y="118967"/>
                    </a:cubicBezTo>
                    <a:lnTo>
                      <a:pt x="142113" y="108299"/>
                    </a:lnTo>
                    <a:lnTo>
                      <a:pt x="197072" y="108299"/>
                    </a:lnTo>
                    <a:lnTo>
                      <a:pt x="198596" y="125159"/>
                    </a:lnTo>
                    <a:cubicBezTo>
                      <a:pt x="200120" y="135827"/>
                      <a:pt x="200120" y="146495"/>
                      <a:pt x="200120" y="157163"/>
                    </a:cubicBezTo>
                    <a:cubicBezTo>
                      <a:pt x="200120" y="181642"/>
                      <a:pt x="201739" y="196882"/>
                      <a:pt x="203264" y="206026"/>
                    </a:cubicBezTo>
                    <a:lnTo>
                      <a:pt x="276511" y="204502"/>
                    </a:lnTo>
                    <a:cubicBezTo>
                      <a:pt x="276511" y="187738"/>
                      <a:pt x="276511" y="163259"/>
                      <a:pt x="278035" y="118967"/>
                    </a:cubicBezTo>
                    <a:cubicBezTo>
                      <a:pt x="281083" y="62579"/>
                      <a:pt x="281083" y="36576"/>
                      <a:pt x="279559" y="22860"/>
                    </a:cubicBezTo>
                    <a:lnTo>
                      <a:pt x="279559" y="12192"/>
                    </a:lnTo>
                    <a:lnTo>
                      <a:pt x="287274" y="6096"/>
                    </a:lnTo>
                    <a:cubicBezTo>
                      <a:pt x="293370" y="3048"/>
                      <a:pt x="300990" y="0"/>
                      <a:pt x="308610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76" name="Shape 48">
                <a:extLst>
                  <a:ext uri="{FF2B5EF4-FFF2-40B4-BE49-F238E27FC236}">
                    <a16:creationId xmlns:a16="http://schemas.microsoft.com/office/drawing/2014/main" id="{117BFA85-43D8-418C-B081-42453B43594D}"/>
                  </a:ext>
                </a:extLst>
              </p:cNvPr>
              <p:cNvSpPr/>
              <p:nvPr/>
            </p:nvSpPr>
            <p:spPr>
              <a:xfrm>
                <a:off x="1067848" y="822293"/>
                <a:ext cx="383477" cy="309848"/>
              </a:xfrm>
              <a:custGeom>
                <a:avLst/>
                <a:gdLst/>
                <a:ahLst/>
                <a:cxnLst/>
                <a:rect l="0" t="0" r="0" b="0"/>
                <a:pathLst>
                  <a:path w="383477" h="309848">
                    <a:moveTo>
                      <a:pt x="270415" y="0"/>
                    </a:moveTo>
                    <a:cubicBezTo>
                      <a:pt x="273463" y="0"/>
                      <a:pt x="274987" y="0"/>
                      <a:pt x="278035" y="0"/>
                    </a:cubicBezTo>
                    <a:cubicBezTo>
                      <a:pt x="296323" y="3048"/>
                      <a:pt x="314706" y="12192"/>
                      <a:pt x="331470" y="24384"/>
                    </a:cubicBezTo>
                    <a:cubicBezTo>
                      <a:pt x="348329" y="36671"/>
                      <a:pt x="360521" y="53435"/>
                      <a:pt x="365093" y="71723"/>
                    </a:cubicBezTo>
                    <a:cubicBezTo>
                      <a:pt x="381953" y="126682"/>
                      <a:pt x="383477" y="144970"/>
                      <a:pt x="383477" y="155734"/>
                    </a:cubicBezTo>
                    <a:cubicBezTo>
                      <a:pt x="383477" y="181642"/>
                      <a:pt x="375761" y="207550"/>
                      <a:pt x="360521" y="235077"/>
                    </a:cubicBezTo>
                    <a:cubicBezTo>
                      <a:pt x="343757" y="262509"/>
                      <a:pt x="325374" y="283940"/>
                      <a:pt x="302514" y="300704"/>
                    </a:cubicBezTo>
                    <a:lnTo>
                      <a:pt x="290227" y="309848"/>
                    </a:lnTo>
                    <a:lnTo>
                      <a:pt x="239840" y="264033"/>
                    </a:lnTo>
                    <a:lnTo>
                      <a:pt x="255080" y="250317"/>
                    </a:lnTo>
                    <a:cubicBezTo>
                      <a:pt x="288703" y="222885"/>
                      <a:pt x="304038" y="190786"/>
                      <a:pt x="304038" y="152686"/>
                    </a:cubicBezTo>
                    <a:cubicBezTo>
                      <a:pt x="304038" y="135827"/>
                      <a:pt x="300990" y="120586"/>
                      <a:pt x="293275" y="106870"/>
                    </a:cubicBezTo>
                    <a:cubicBezTo>
                      <a:pt x="285655" y="90106"/>
                      <a:pt x="276511" y="80867"/>
                      <a:pt x="264319" y="76295"/>
                    </a:cubicBezTo>
                    <a:cubicBezTo>
                      <a:pt x="259747" y="74771"/>
                      <a:pt x="258223" y="74771"/>
                      <a:pt x="258223" y="74771"/>
                    </a:cubicBezTo>
                    <a:cubicBezTo>
                      <a:pt x="256604" y="74771"/>
                      <a:pt x="253556" y="76295"/>
                      <a:pt x="248984" y="76295"/>
                    </a:cubicBezTo>
                    <a:cubicBezTo>
                      <a:pt x="239840" y="79343"/>
                      <a:pt x="232220" y="82391"/>
                      <a:pt x="230696" y="85439"/>
                    </a:cubicBezTo>
                    <a:cubicBezTo>
                      <a:pt x="227648" y="96202"/>
                      <a:pt x="224600" y="109918"/>
                      <a:pt x="224600" y="125158"/>
                    </a:cubicBezTo>
                    <a:cubicBezTo>
                      <a:pt x="224600" y="125158"/>
                      <a:pt x="223076" y="138874"/>
                      <a:pt x="223076" y="167926"/>
                    </a:cubicBezTo>
                    <a:cubicBezTo>
                      <a:pt x="223076" y="169450"/>
                      <a:pt x="223076" y="170974"/>
                      <a:pt x="223076" y="174022"/>
                    </a:cubicBezTo>
                    <a:cubicBezTo>
                      <a:pt x="223076" y="181642"/>
                      <a:pt x="223076" y="189262"/>
                      <a:pt x="221552" y="199930"/>
                    </a:cubicBezTo>
                    <a:lnTo>
                      <a:pt x="221552" y="204502"/>
                    </a:lnTo>
                    <a:cubicBezTo>
                      <a:pt x="220028" y="206026"/>
                      <a:pt x="218504" y="210598"/>
                      <a:pt x="215360" y="219837"/>
                    </a:cubicBezTo>
                    <a:cubicBezTo>
                      <a:pt x="203168" y="247269"/>
                      <a:pt x="186404" y="267081"/>
                      <a:pt x="164973" y="280892"/>
                    </a:cubicBezTo>
                    <a:lnTo>
                      <a:pt x="161925" y="282416"/>
                    </a:lnTo>
                    <a:lnTo>
                      <a:pt x="157353" y="282416"/>
                    </a:lnTo>
                    <a:cubicBezTo>
                      <a:pt x="126778" y="286988"/>
                      <a:pt x="117634" y="288512"/>
                      <a:pt x="113062" y="288512"/>
                    </a:cubicBezTo>
                    <a:cubicBezTo>
                      <a:pt x="93155" y="288512"/>
                      <a:pt x="77915" y="283940"/>
                      <a:pt x="65723" y="274701"/>
                    </a:cubicBezTo>
                    <a:cubicBezTo>
                      <a:pt x="61151" y="271653"/>
                      <a:pt x="54959" y="267081"/>
                      <a:pt x="47339" y="259461"/>
                    </a:cubicBezTo>
                    <a:cubicBezTo>
                      <a:pt x="15240" y="227457"/>
                      <a:pt x="0" y="193834"/>
                      <a:pt x="1524" y="161830"/>
                    </a:cubicBezTo>
                    <a:cubicBezTo>
                      <a:pt x="4572" y="111442"/>
                      <a:pt x="18383" y="73247"/>
                      <a:pt x="44291" y="44291"/>
                    </a:cubicBezTo>
                    <a:cubicBezTo>
                      <a:pt x="45815" y="38195"/>
                      <a:pt x="48863" y="30575"/>
                      <a:pt x="56579" y="24384"/>
                    </a:cubicBezTo>
                    <a:lnTo>
                      <a:pt x="61151" y="19812"/>
                    </a:lnTo>
                    <a:lnTo>
                      <a:pt x="70295" y="19812"/>
                    </a:lnTo>
                    <a:cubicBezTo>
                      <a:pt x="84011" y="19812"/>
                      <a:pt x="93155" y="25908"/>
                      <a:pt x="99346" y="32099"/>
                    </a:cubicBezTo>
                    <a:cubicBezTo>
                      <a:pt x="100870" y="35147"/>
                      <a:pt x="105442" y="38195"/>
                      <a:pt x="110014" y="41243"/>
                    </a:cubicBezTo>
                    <a:lnTo>
                      <a:pt x="114586" y="44291"/>
                    </a:lnTo>
                    <a:cubicBezTo>
                      <a:pt x="117634" y="48863"/>
                      <a:pt x="119158" y="53435"/>
                      <a:pt x="119158" y="59531"/>
                    </a:cubicBezTo>
                    <a:cubicBezTo>
                      <a:pt x="119158" y="68675"/>
                      <a:pt x="114586" y="74771"/>
                      <a:pt x="110014" y="80867"/>
                    </a:cubicBezTo>
                    <a:lnTo>
                      <a:pt x="108490" y="82391"/>
                    </a:lnTo>
                    <a:cubicBezTo>
                      <a:pt x="106966" y="83915"/>
                      <a:pt x="106966" y="83915"/>
                      <a:pt x="105442" y="85439"/>
                    </a:cubicBezTo>
                    <a:lnTo>
                      <a:pt x="103918" y="88487"/>
                    </a:lnTo>
                    <a:cubicBezTo>
                      <a:pt x="91631" y="111442"/>
                      <a:pt x="85535" y="135827"/>
                      <a:pt x="85535" y="161830"/>
                    </a:cubicBezTo>
                    <a:cubicBezTo>
                      <a:pt x="85535" y="183166"/>
                      <a:pt x="91631" y="199930"/>
                      <a:pt x="103918" y="213646"/>
                    </a:cubicBezTo>
                    <a:cubicBezTo>
                      <a:pt x="110014" y="219837"/>
                      <a:pt x="114586" y="219837"/>
                      <a:pt x="116110" y="219837"/>
                    </a:cubicBezTo>
                    <a:cubicBezTo>
                      <a:pt x="117634" y="219837"/>
                      <a:pt x="117634" y="219837"/>
                      <a:pt x="119158" y="219837"/>
                    </a:cubicBezTo>
                    <a:cubicBezTo>
                      <a:pt x="126778" y="216789"/>
                      <a:pt x="148209" y="209074"/>
                      <a:pt x="148209" y="158782"/>
                    </a:cubicBezTo>
                    <a:cubicBezTo>
                      <a:pt x="148209" y="157258"/>
                      <a:pt x="146685" y="151066"/>
                      <a:pt x="146685" y="144970"/>
                    </a:cubicBezTo>
                    <a:lnTo>
                      <a:pt x="146685" y="126682"/>
                    </a:lnTo>
                    <a:cubicBezTo>
                      <a:pt x="148209" y="111442"/>
                      <a:pt x="149733" y="99250"/>
                      <a:pt x="152781" y="88487"/>
                    </a:cubicBezTo>
                    <a:cubicBezTo>
                      <a:pt x="158877" y="71723"/>
                      <a:pt x="163449" y="59531"/>
                      <a:pt x="166497" y="53435"/>
                    </a:cubicBezTo>
                    <a:cubicBezTo>
                      <a:pt x="189452" y="16764"/>
                      <a:pt x="223076" y="0"/>
                      <a:pt x="270415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77" name="Shape 49">
                <a:extLst>
                  <a:ext uri="{FF2B5EF4-FFF2-40B4-BE49-F238E27FC236}">
                    <a16:creationId xmlns:a16="http://schemas.microsoft.com/office/drawing/2014/main" id="{D0CE95BA-9B87-4AE5-90C7-F10BD315B5FC}"/>
                  </a:ext>
                </a:extLst>
              </p:cNvPr>
              <p:cNvSpPr/>
              <p:nvPr/>
            </p:nvSpPr>
            <p:spPr>
              <a:xfrm>
                <a:off x="1078516" y="500253"/>
                <a:ext cx="362045" cy="286893"/>
              </a:xfrm>
              <a:custGeom>
                <a:avLst/>
                <a:gdLst/>
                <a:ahLst/>
                <a:cxnLst/>
                <a:rect l="0" t="0" r="0" b="0"/>
                <a:pathLst>
                  <a:path w="362045" h="286893">
                    <a:moveTo>
                      <a:pt x="128397" y="0"/>
                    </a:moveTo>
                    <a:cubicBezTo>
                      <a:pt x="137541" y="0"/>
                      <a:pt x="151257" y="0"/>
                      <a:pt x="169640" y="1524"/>
                    </a:cubicBezTo>
                    <a:cubicBezTo>
                      <a:pt x="186404" y="1524"/>
                      <a:pt x="200120" y="1524"/>
                      <a:pt x="209360" y="1524"/>
                    </a:cubicBezTo>
                    <a:cubicBezTo>
                      <a:pt x="238316" y="1524"/>
                      <a:pt x="242888" y="1524"/>
                      <a:pt x="244412" y="1524"/>
                    </a:cubicBezTo>
                    <a:cubicBezTo>
                      <a:pt x="247555" y="3048"/>
                      <a:pt x="255175" y="3048"/>
                      <a:pt x="264319" y="6096"/>
                    </a:cubicBezTo>
                    <a:cubicBezTo>
                      <a:pt x="300990" y="13716"/>
                      <a:pt x="325374" y="28956"/>
                      <a:pt x="339185" y="50387"/>
                    </a:cubicBezTo>
                    <a:cubicBezTo>
                      <a:pt x="354425" y="74771"/>
                      <a:pt x="362045" y="108395"/>
                      <a:pt x="362045" y="149543"/>
                    </a:cubicBezTo>
                    <a:cubicBezTo>
                      <a:pt x="362045" y="183166"/>
                      <a:pt x="360521" y="192310"/>
                      <a:pt x="358997" y="198406"/>
                    </a:cubicBezTo>
                    <a:cubicBezTo>
                      <a:pt x="357473" y="204502"/>
                      <a:pt x="352901" y="213646"/>
                      <a:pt x="346805" y="224314"/>
                    </a:cubicBezTo>
                    <a:cubicBezTo>
                      <a:pt x="339185" y="236601"/>
                      <a:pt x="333089" y="244221"/>
                      <a:pt x="326993" y="248793"/>
                    </a:cubicBezTo>
                    <a:cubicBezTo>
                      <a:pt x="325374" y="250317"/>
                      <a:pt x="320802" y="253365"/>
                      <a:pt x="307086" y="260985"/>
                    </a:cubicBezTo>
                    <a:cubicBezTo>
                      <a:pt x="273463" y="277749"/>
                      <a:pt x="227648" y="285369"/>
                      <a:pt x="168116" y="285369"/>
                    </a:cubicBezTo>
                    <a:cubicBezTo>
                      <a:pt x="157353" y="285369"/>
                      <a:pt x="142113" y="285369"/>
                      <a:pt x="122206" y="285369"/>
                    </a:cubicBezTo>
                    <a:cubicBezTo>
                      <a:pt x="102394" y="283845"/>
                      <a:pt x="87154" y="283845"/>
                      <a:pt x="77915" y="283845"/>
                    </a:cubicBezTo>
                    <a:cubicBezTo>
                      <a:pt x="58103" y="283845"/>
                      <a:pt x="41243" y="285369"/>
                      <a:pt x="27527" y="286893"/>
                    </a:cubicBezTo>
                    <a:lnTo>
                      <a:pt x="18383" y="286893"/>
                    </a:lnTo>
                    <a:lnTo>
                      <a:pt x="12287" y="280797"/>
                    </a:lnTo>
                    <a:cubicBezTo>
                      <a:pt x="7715" y="276225"/>
                      <a:pt x="1524" y="267081"/>
                      <a:pt x="1524" y="253365"/>
                    </a:cubicBezTo>
                    <a:cubicBezTo>
                      <a:pt x="1524" y="247269"/>
                      <a:pt x="3048" y="241173"/>
                      <a:pt x="4572" y="232029"/>
                    </a:cubicBezTo>
                    <a:lnTo>
                      <a:pt x="6191" y="218218"/>
                    </a:lnTo>
                    <a:lnTo>
                      <a:pt x="19907" y="216694"/>
                    </a:lnTo>
                    <a:cubicBezTo>
                      <a:pt x="42767" y="215170"/>
                      <a:pt x="77915" y="213646"/>
                      <a:pt x="128397" y="212122"/>
                    </a:cubicBezTo>
                    <a:cubicBezTo>
                      <a:pt x="140589" y="212122"/>
                      <a:pt x="157353" y="212122"/>
                      <a:pt x="180308" y="210598"/>
                    </a:cubicBezTo>
                    <a:cubicBezTo>
                      <a:pt x="183356" y="210598"/>
                      <a:pt x="189452" y="209074"/>
                      <a:pt x="198596" y="209074"/>
                    </a:cubicBezTo>
                    <a:lnTo>
                      <a:pt x="235268" y="207550"/>
                    </a:lnTo>
                    <a:cubicBezTo>
                      <a:pt x="242888" y="206026"/>
                      <a:pt x="252127" y="204502"/>
                      <a:pt x="256699" y="201454"/>
                    </a:cubicBezTo>
                    <a:cubicBezTo>
                      <a:pt x="265843" y="193834"/>
                      <a:pt x="273463" y="184690"/>
                      <a:pt x="279559" y="170974"/>
                    </a:cubicBezTo>
                    <a:cubicBezTo>
                      <a:pt x="285655" y="158687"/>
                      <a:pt x="288798" y="146495"/>
                      <a:pt x="288798" y="132779"/>
                    </a:cubicBezTo>
                    <a:cubicBezTo>
                      <a:pt x="288798" y="109918"/>
                      <a:pt x="284131" y="99155"/>
                      <a:pt x="281083" y="93059"/>
                    </a:cubicBezTo>
                    <a:cubicBezTo>
                      <a:pt x="279559" y="91535"/>
                      <a:pt x="278035" y="88487"/>
                      <a:pt x="271939" y="85439"/>
                    </a:cubicBezTo>
                    <a:cubicBezTo>
                      <a:pt x="261271" y="77819"/>
                      <a:pt x="245936" y="71723"/>
                      <a:pt x="224600" y="70199"/>
                    </a:cubicBezTo>
                    <a:lnTo>
                      <a:pt x="163449" y="67151"/>
                    </a:lnTo>
                    <a:cubicBezTo>
                      <a:pt x="151257" y="67151"/>
                      <a:pt x="142113" y="65627"/>
                      <a:pt x="136017" y="65627"/>
                    </a:cubicBezTo>
                    <a:cubicBezTo>
                      <a:pt x="129921" y="65627"/>
                      <a:pt x="105442" y="67151"/>
                      <a:pt x="26003" y="71723"/>
                    </a:cubicBezTo>
                    <a:lnTo>
                      <a:pt x="10763" y="73247"/>
                    </a:lnTo>
                    <a:lnTo>
                      <a:pt x="7715" y="59531"/>
                    </a:lnTo>
                    <a:cubicBezTo>
                      <a:pt x="1524" y="39719"/>
                      <a:pt x="0" y="28956"/>
                      <a:pt x="4572" y="16764"/>
                    </a:cubicBezTo>
                    <a:lnTo>
                      <a:pt x="9239" y="7620"/>
                    </a:lnTo>
                    <a:lnTo>
                      <a:pt x="19907" y="6096"/>
                    </a:lnTo>
                    <a:cubicBezTo>
                      <a:pt x="48959" y="1524"/>
                      <a:pt x="85535" y="0"/>
                      <a:pt x="128397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78" name="Shape 50">
                <a:extLst>
                  <a:ext uri="{FF2B5EF4-FFF2-40B4-BE49-F238E27FC236}">
                    <a16:creationId xmlns:a16="http://schemas.microsoft.com/office/drawing/2014/main" id="{BFEE1903-DB71-4D64-ADC1-ACF91E542CD7}"/>
                  </a:ext>
                </a:extLst>
              </p:cNvPr>
              <p:cNvSpPr/>
              <p:nvPr/>
            </p:nvSpPr>
            <p:spPr>
              <a:xfrm>
                <a:off x="1055656" y="152209"/>
                <a:ext cx="381857" cy="309848"/>
              </a:xfrm>
              <a:custGeom>
                <a:avLst/>
                <a:gdLst/>
                <a:ahLst/>
                <a:cxnLst/>
                <a:rect l="0" t="0" r="0" b="0"/>
                <a:pathLst>
                  <a:path w="381857" h="309848">
                    <a:moveTo>
                      <a:pt x="268796" y="0"/>
                    </a:moveTo>
                    <a:cubicBezTo>
                      <a:pt x="271939" y="0"/>
                      <a:pt x="274987" y="0"/>
                      <a:pt x="276511" y="0"/>
                    </a:cubicBezTo>
                    <a:cubicBezTo>
                      <a:pt x="296323" y="3048"/>
                      <a:pt x="313182" y="10668"/>
                      <a:pt x="329946" y="24479"/>
                    </a:cubicBezTo>
                    <a:cubicBezTo>
                      <a:pt x="348234" y="36671"/>
                      <a:pt x="358997" y="53435"/>
                      <a:pt x="363569" y="70199"/>
                    </a:cubicBezTo>
                    <a:cubicBezTo>
                      <a:pt x="380333" y="126682"/>
                      <a:pt x="381857" y="145066"/>
                      <a:pt x="381857" y="154210"/>
                    </a:cubicBezTo>
                    <a:cubicBezTo>
                      <a:pt x="381857" y="180118"/>
                      <a:pt x="374237" y="207645"/>
                      <a:pt x="358997" y="235077"/>
                    </a:cubicBezTo>
                    <a:cubicBezTo>
                      <a:pt x="343662" y="262509"/>
                      <a:pt x="323850" y="283940"/>
                      <a:pt x="300895" y="300704"/>
                    </a:cubicBezTo>
                    <a:lnTo>
                      <a:pt x="288703" y="309848"/>
                    </a:lnTo>
                    <a:lnTo>
                      <a:pt x="238316" y="264128"/>
                    </a:lnTo>
                    <a:lnTo>
                      <a:pt x="255080" y="250317"/>
                    </a:lnTo>
                    <a:cubicBezTo>
                      <a:pt x="287179" y="222885"/>
                      <a:pt x="302419" y="190786"/>
                      <a:pt x="302419" y="152686"/>
                    </a:cubicBezTo>
                    <a:cubicBezTo>
                      <a:pt x="302419" y="135827"/>
                      <a:pt x="299371" y="120587"/>
                      <a:pt x="293275" y="106871"/>
                    </a:cubicBezTo>
                    <a:cubicBezTo>
                      <a:pt x="285655" y="90107"/>
                      <a:pt x="274987" y="80963"/>
                      <a:pt x="262699" y="76295"/>
                    </a:cubicBezTo>
                    <a:cubicBezTo>
                      <a:pt x="258128" y="74771"/>
                      <a:pt x="256604" y="74771"/>
                      <a:pt x="256604" y="74771"/>
                    </a:cubicBezTo>
                    <a:cubicBezTo>
                      <a:pt x="256604" y="74771"/>
                      <a:pt x="253556" y="74771"/>
                      <a:pt x="247460" y="76295"/>
                    </a:cubicBezTo>
                    <a:cubicBezTo>
                      <a:pt x="238316" y="79439"/>
                      <a:pt x="232220" y="82487"/>
                      <a:pt x="230696" y="85535"/>
                    </a:cubicBezTo>
                    <a:cubicBezTo>
                      <a:pt x="226028" y="96203"/>
                      <a:pt x="224504" y="108395"/>
                      <a:pt x="222980" y="125159"/>
                    </a:cubicBezTo>
                    <a:cubicBezTo>
                      <a:pt x="222980" y="125159"/>
                      <a:pt x="222980" y="138970"/>
                      <a:pt x="221456" y="167926"/>
                    </a:cubicBezTo>
                    <a:cubicBezTo>
                      <a:pt x="221456" y="169450"/>
                      <a:pt x="221456" y="170974"/>
                      <a:pt x="221456" y="174022"/>
                    </a:cubicBezTo>
                    <a:cubicBezTo>
                      <a:pt x="221456" y="180118"/>
                      <a:pt x="221456" y="189262"/>
                      <a:pt x="221456" y="199930"/>
                    </a:cubicBezTo>
                    <a:lnTo>
                      <a:pt x="219932" y="204597"/>
                    </a:lnTo>
                    <a:cubicBezTo>
                      <a:pt x="219932" y="204597"/>
                      <a:pt x="218408" y="210693"/>
                      <a:pt x="213836" y="219837"/>
                    </a:cubicBezTo>
                    <a:cubicBezTo>
                      <a:pt x="201644" y="247269"/>
                      <a:pt x="184785" y="267176"/>
                      <a:pt x="164973" y="280892"/>
                    </a:cubicBezTo>
                    <a:lnTo>
                      <a:pt x="160401" y="282416"/>
                    </a:lnTo>
                    <a:lnTo>
                      <a:pt x="157353" y="282416"/>
                    </a:lnTo>
                    <a:cubicBezTo>
                      <a:pt x="125254" y="286988"/>
                      <a:pt x="116110" y="286988"/>
                      <a:pt x="113062" y="286988"/>
                    </a:cubicBezTo>
                    <a:cubicBezTo>
                      <a:pt x="93155" y="286988"/>
                      <a:pt x="76390" y="283940"/>
                      <a:pt x="64103" y="274796"/>
                    </a:cubicBezTo>
                    <a:cubicBezTo>
                      <a:pt x="59531" y="271748"/>
                      <a:pt x="54959" y="265652"/>
                      <a:pt x="47339" y="259461"/>
                    </a:cubicBezTo>
                    <a:cubicBezTo>
                      <a:pt x="15240" y="225933"/>
                      <a:pt x="0" y="193834"/>
                      <a:pt x="1524" y="160306"/>
                    </a:cubicBezTo>
                    <a:cubicBezTo>
                      <a:pt x="3048" y="111443"/>
                      <a:pt x="18288" y="71723"/>
                      <a:pt x="42767" y="44291"/>
                    </a:cubicBezTo>
                    <a:cubicBezTo>
                      <a:pt x="44291" y="38195"/>
                      <a:pt x="48863" y="30575"/>
                      <a:pt x="54959" y="24479"/>
                    </a:cubicBezTo>
                    <a:lnTo>
                      <a:pt x="61055" y="19907"/>
                    </a:lnTo>
                    <a:lnTo>
                      <a:pt x="70295" y="19907"/>
                    </a:lnTo>
                    <a:cubicBezTo>
                      <a:pt x="82487" y="19907"/>
                      <a:pt x="91631" y="26003"/>
                      <a:pt x="97727" y="32099"/>
                    </a:cubicBezTo>
                    <a:cubicBezTo>
                      <a:pt x="100774" y="35147"/>
                      <a:pt x="103823" y="36671"/>
                      <a:pt x="108395" y="41243"/>
                    </a:cubicBezTo>
                    <a:lnTo>
                      <a:pt x="113062" y="44291"/>
                    </a:lnTo>
                    <a:cubicBezTo>
                      <a:pt x="116110" y="48863"/>
                      <a:pt x="117634" y="53435"/>
                      <a:pt x="117634" y="59531"/>
                    </a:cubicBezTo>
                    <a:cubicBezTo>
                      <a:pt x="117634" y="68675"/>
                      <a:pt x="113062" y="74771"/>
                      <a:pt x="108395" y="80963"/>
                    </a:cubicBezTo>
                    <a:lnTo>
                      <a:pt x="106871" y="82487"/>
                    </a:lnTo>
                    <a:cubicBezTo>
                      <a:pt x="106871" y="84011"/>
                      <a:pt x="105346" y="84011"/>
                      <a:pt x="105346" y="85535"/>
                    </a:cubicBezTo>
                    <a:lnTo>
                      <a:pt x="102299" y="88583"/>
                    </a:lnTo>
                    <a:cubicBezTo>
                      <a:pt x="90107" y="109919"/>
                      <a:pt x="84011" y="135827"/>
                      <a:pt x="84011" y="161830"/>
                    </a:cubicBezTo>
                    <a:cubicBezTo>
                      <a:pt x="84011" y="183166"/>
                      <a:pt x="90107" y="199930"/>
                      <a:pt x="103823" y="213741"/>
                    </a:cubicBezTo>
                    <a:cubicBezTo>
                      <a:pt x="110014" y="219837"/>
                      <a:pt x="113062" y="219837"/>
                      <a:pt x="114586" y="219837"/>
                    </a:cubicBezTo>
                    <a:cubicBezTo>
                      <a:pt x="116110" y="219837"/>
                      <a:pt x="117634" y="219837"/>
                      <a:pt x="119158" y="218313"/>
                    </a:cubicBezTo>
                    <a:cubicBezTo>
                      <a:pt x="125254" y="216789"/>
                      <a:pt x="146590" y="209169"/>
                      <a:pt x="146590" y="158782"/>
                    </a:cubicBezTo>
                    <a:cubicBezTo>
                      <a:pt x="146590" y="155734"/>
                      <a:pt x="146590" y="151162"/>
                      <a:pt x="146590" y="143542"/>
                    </a:cubicBezTo>
                    <a:lnTo>
                      <a:pt x="146590" y="126682"/>
                    </a:lnTo>
                    <a:cubicBezTo>
                      <a:pt x="146590" y="111443"/>
                      <a:pt x="148114" y="97727"/>
                      <a:pt x="151257" y="88583"/>
                    </a:cubicBezTo>
                    <a:cubicBezTo>
                      <a:pt x="157353" y="70199"/>
                      <a:pt x="161925" y="59531"/>
                      <a:pt x="166497" y="51911"/>
                    </a:cubicBezTo>
                    <a:cubicBezTo>
                      <a:pt x="187833" y="16859"/>
                      <a:pt x="222980" y="0"/>
                      <a:pt x="268796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79" name="Shape 51">
                <a:extLst>
                  <a:ext uri="{FF2B5EF4-FFF2-40B4-BE49-F238E27FC236}">
                    <a16:creationId xmlns:a16="http://schemas.microsoft.com/office/drawing/2014/main" id="{5EC00E10-383F-46F4-A710-63FEB01074CA}"/>
                  </a:ext>
                </a:extLst>
              </p:cNvPr>
              <p:cNvSpPr/>
              <p:nvPr/>
            </p:nvSpPr>
            <p:spPr>
              <a:xfrm>
                <a:off x="4022312" y="8014430"/>
                <a:ext cx="898208" cy="671608"/>
              </a:xfrm>
              <a:custGeom>
                <a:avLst/>
                <a:gdLst/>
                <a:ahLst/>
                <a:cxnLst/>
                <a:rect l="0" t="0" r="0" b="0"/>
                <a:pathLst>
                  <a:path w="898208" h="671608">
                    <a:moveTo>
                      <a:pt x="65627" y="0"/>
                    </a:moveTo>
                    <a:cubicBezTo>
                      <a:pt x="76391" y="10668"/>
                      <a:pt x="87059" y="22860"/>
                      <a:pt x="96203" y="36576"/>
                    </a:cubicBezTo>
                    <a:cubicBezTo>
                      <a:pt x="119158" y="70199"/>
                      <a:pt x="137446" y="111442"/>
                      <a:pt x="168021" y="140398"/>
                    </a:cubicBezTo>
                    <a:cubicBezTo>
                      <a:pt x="244411" y="215170"/>
                      <a:pt x="322326" y="167830"/>
                      <a:pt x="406336" y="181642"/>
                    </a:cubicBezTo>
                    <a:cubicBezTo>
                      <a:pt x="496443" y="198406"/>
                      <a:pt x="562165" y="233553"/>
                      <a:pt x="612553" y="311372"/>
                    </a:cubicBezTo>
                    <a:cubicBezTo>
                      <a:pt x="641604" y="355568"/>
                      <a:pt x="756190" y="554069"/>
                      <a:pt x="769906" y="534162"/>
                    </a:cubicBezTo>
                    <a:cubicBezTo>
                      <a:pt x="765334" y="518922"/>
                      <a:pt x="762286" y="503682"/>
                      <a:pt x="759238" y="488442"/>
                    </a:cubicBezTo>
                    <a:cubicBezTo>
                      <a:pt x="754666" y="441103"/>
                      <a:pt x="757714" y="392240"/>
                      <a:pt x="763810" y="344900"/>
                    </a:cubicBezTo>
                    <a:cubicBezTo>
                      <a:pt x="771430" y="296132"/>
                      <a:pt x="879920" y="297656"/>
                      <a:pt x="873728" y="344900"/>
                    </a:cubicBezTo>
                    <a:cubicBezTo>
                      <a:pt x="867632" y="392240"/>
                      <a:pt x="858488" y="450247"/>
                      <a:pt x="872204" y="497586"/>
                    </a:cubicBezTo>
                    <a:cubicBezTo>
                      <a:pt x="879920" y="531114"/>
                      <a:pt x="890588" y="564737"/>
                      <a:pt x="895160" y="598265"/>
                    </a:cubicBezTo>
                    <a:cubicBezTo>
                      <a:pt x="898208" y="624268"/>
                      <a:pt x="858488" y="634936"/>
                      <a:pt x="840200" y="634936"/>
                    </a:cubicBezTo>
                    <a:cubicBezTo>
                      <a:pt x="782098" y="633413"/>
                      <a:pt x="728663" y="630365"/>
                      <a:pt x="672084" y="642556"/>
                    </a:cubicBezTo>
                    <a:cubicBezTo>
                      <a:pt x="647700" y="647129"/>
                      <a:pt x="586550" y="656272"/>
                      <a:pt x="571310" y="660844"/>
                    </a:cubicBezTo>
                    <a:cubicBezTo>
                      <a:pt x="537686" y="671608"/>
                      <a:pt x="435388" y="665417"/>
                      <a:pt x="476631" y="624268"/>
                    </a:cubicBezTo>
                    <a:cubicBezTo>
                      <a:pt x="513207" y="589121"/>
                      <a:pt x="646176" y="578453"/>
                      <a:pt x="695039" y="567786"/>
                    </a:cubicBezTo>
                    <a:cubicBezTo>
                      <a:pt x="687419" y="561689"/>
                      <a:pt x="659892" y="541782"/>
                      <a:pt x="652272" y="532638"/>
                    </a:cubicBezTo>
                    <a:cubicBezTo>
                      <a:pt x="591122" y="460915"/>
                      <a:pt x="552926" y="360235"/>
                      <a:pt x="479679" y="296132"/>
                    </a:cubicBezTo>
                    <a:cubicBezTo>
                      <a:pt x="380333" y="210598"/>
                      <a:pt x="215360" y="280797"/>
                      <a:pt x="103822" y="206025"/>
                    </a:cubicBezTo>
                    <a:cubicBezTo>
                      <a:pt x="53435" y="172498"/>
                      <a:pt x="28956" y="123634"/>
                      <a:pt x="0" y="80867"/>
                    </a:cubicBezTo>
                    <a:cubicBezTo>
                      <a:pt x="18288" y="51911"/>
                      <a:pt x="39719" y="24384"/>
                      <a:pt x="65627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80" name="Shape 52">
                <a:extLst>
                  <a:ext uri="{FF2B5EF4-FFF2-40B4-BE49-F238E27FC236}">
                    <a16:creationId xmlns:a16="http://schemas.microsoft.com/office/drawing/2014/main" id="{AD40711E-A5E1-43CF-8BD4-7186C79D7C8E}"/>
                  </a:ext>
                </a:extLst>
              </p:cNvPr>
              <p:cNvSpPr/>
              <p:nvPr/>
            </p:nvSpPr>
            <p:spPr>
              <a:xfrm>
                <a:off x="1894332" y="7973186"/>
                <a:ext cx="672084" cy="897541"/>
              </a:xfrm>
              <a:custGeom>
                <a:avLst/>
                <a:gdLst/>
                <a:ahLst/>
                <a:cxnLst/>
                <a:rect l="0" t="0" r="0" b="0"/>
                <a:pathLst>
                  <a:path w="672084" h="897541">
                    <a:moveTo>
                      <a:pt x="589598" y="0"/>
                    </a:moveTo>
                    <a:cubicBezTo>
                      <a:pt x="618649" y="18288"/>
                      <a:pt x="647700" y="39719"/>
                      <a:pt x="672084" y="65627"/>
                    </a:cubicBezTo>
                    <a:cubicBezTo>
                      <a:pt x="661416" y="76295"/>
                      <a:pt x="649224" y="87058"/>
                      <a:pt x="635508" y="96203"/>
                    </a:cubicBezTo>
                    <a:cubicBezTo>
                      <a:pt x="601885" y="119063"/>
                      <a:pt x="559118" y="137351"/>
                      <a:pt x="531590" y="167925"/>
                    </a:cubicBezTo>
                    <a:cubicBezTo>
                      <a:pt x="455200" y="244221"/>
                      <a:pt x="504063" y="322040"/>
                      <a:pt x="490347" y="406050"/>
                    </a:cubicBezTo>
                    <a:cubicBezTo>
                      <a:pt x="473488" y="496062"/>
                      <a:pt x="438436" y="561689"/>
                      <a:pt x="360521" y="612077"/>
                    </a:cubicBezTo>
                    <a:cubicBezTo>
                      <a:pt x="314706" y="641032"/>
                      <a:pt x="117634" y="755523"/>
                      <a:pt x="137446" y="769239"/>
                    </a:cubicBezTo>
                    <a:cubicBezTo>
                      <a:pt x="152686" y="764667"/>
                      <a:pt x="168021" y="761619"/>
                      <a:pt x="183261" y="758571"/>
                    </a:cubicBezTo>
                    <a:cubicBezTo>
                      <a:pt x="230600" y="753999"/>
                      <a:pt x="279559" y="757047"/>
                      <a:pt x="326898" y="763143"/>
                    </a:cubicBezTo>
                    <a:cubicBezTo>
                      <a:pt x="375761" y="770858"/>
                      <a:pt x="374237" y="879157"/>
                      <a:pt x="326898" y="873061"/>
                    </a:cubicBezTo>
                    <a:cubicBezTo>
                      <a:pt x="278035" y="866966"/>
                      <a:pt x="221456" y="857821"/>
                      <a:pt x="174117" y="871538"/>
                    </a:cubicBezTo>
                    <a:cubicBezTo>
                      <a:pt x="140494" y="879157"/>
                      <a:pt x="106870" y="889826"/>
                      <a:pt x="73343" y="894397"/>
                    </a:cubicBezTo>
                    <a:cubicBezTo>
                      <a:pt x="47339" y="897541"/>
                      <a:pt x="36671" y="857821"/>
                      <a:pt x="36671" y="839533"/>
                    </a:cubicBezTo>
                    <a:cubicBezTo>
                      <a:pt x="38195" y="781526"/>
                      <a:pt x="41243" y="728091"/>
                      <a:pt x="28956" y="671608"/>
                    </a:cubicBezTo>
                    <a:cubicBezTo>
                      <a:pt x="24384" y="647224"/>
                      <a:pt x="13716" y="586169"/>
                      <a:pt x="10668" y="570833"/>
                    </a:cubicBezTo>
                    <a:cubicBezTo>
                      <a:pt x="0" y="537305"/>
                      <a:pt x="4572" y="435007"/>
                      <a:pt x="45815" y="476250"/>
                    </a:cubicBezTo>
                    <a:cubicBezTo>
                      <a:pt x="82487" y="512826"/>
                      <a:pt x="93155" y="645605"/>
                      <a:pt x="102299" y="694468"/>
                    </a:cubicBezTo>
                    <a:cubicBezTo>
                      <a:pt x="109918" y="686848"/>
                      <a:pt x="129826" y="659416"/>
                      <a:pt x="138970" y="651796"/>
                    </a:cubicBezTo>
                    <a:cubicBezTo>
                      <a:pt x="210788" y="590741"/>
                      <a:pt x="311563" y="552545"/>
                      <a:pt x="375761" y="479298"/>
                    </a:cubicBezTo>
                    <a:cubicBezTo>
                      <a:pt x="459772" y="380047"/>
                      <a:pt x="391001" y="215265"/>
                      <a:pt x="465868" y="103822"/>
                    </a:cubicBezTo>
                    <a:cubicBezTo>
                      <a:pt x="499491" y="53436"/>
                      <a:pt x="546830" y="29051"/>
                      <a:pt x="589598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81" name="Shape 53">
                <a:extLst>
                  <a:ext uri="{FF2B5EF4-FFF2-40B4-BE49-F238E27FC236}">
                    <a16:creationId xmlns:a16="http://schemas.microsoft.com/office/drawing/2014/main" id="{38FBE65F-2D8C-44A4-869D-AD0C9ED79BC3}"/>
                  </a:ext>
                </a:extLst>
              </p:cNvPr>
              <p:cNvSpPr/>
              <p:nvPr/>
            </p:nvSpPr>
            <p:spPr>
              <a:xfrm>
                <a:off x="2610802" y="8231124"/>
                <a:ext cx="555974" cy="1004316"/>
              </a:xfrm>
              <a:custGeom>
                <a:avLst/>
                <a:gdLst/>
                <a:ahLst/>
                <a:cxnLst/>
                <a:rect l="0" t="0" r="0" b="0"/>
                <a:pathLst>
                  <a:path w="555974" h="1004316">
                    <a:moveTo>
                      <a:pt x="461296" y="0"/>
                    </a:moveTo>
                    <a:cubicBezTo>
                      <a:pt x="493395" y="12192"/>
                      <a:pt x="527018" y="26003"/>
                      <a:pt x="555974" y="44291"/>
                    </a:cubicBezTo>
                    <a:cubicBezTo>
                      <a:pt x="548355" y="58007"/>
                      <a:pt x="539211" y="70200"/>
                      <a:pt x="528543" y="82486"/>
                    </a:cubicBezTo>
                    <a:cubicBezTo>
                      <a:pt x="501015" y="112967"/>
                      <a:pt x="464344" y="142018"/>
                      <a:pt x="444532" y="177070"/>
                    </a:cubicBezTo>
                    <a:cubicBezTo>
                      <a:pt x="391001" y="270225"/>
                      <a:pt x="456724" y="334328"/>
                      <a:pt x="462820" y="418243"/>
                    </a:cubicBezTo>
                    <a:cubicBezTo>
                      <a:pt x="470440" y="509778"/>
                      <a:pt x="452152" y="581596"/>
                      <a:pt x="387953" y="650272"/>
                    </a:cubicBezTo>
                    <a:cubicBezTo>
                      <a:pt x="351282" y="688372"/>
                      <a:pt x="187833" y="848678"/>
                      <a:pt x="210788" y="857821"/>
                    </a:cubicBezTo>
                    <a:cubicBezTo>
                      <a:pt x="224505" y="850202"/>
                      <a:pt x="238220" y="842581"/>
                      <a:pt x="252032" y="836485"/>
                    </a:cubicBezTo>
                    <a:cubicBezTo>
                      <a:pt x="297847" y="819626"/>
                      <a:pt x="345186" y="810482"/>
                      <a:pt x="392525" y="805911"/>
                    </a:cubicBezTo>
                    <a:cubicBezTo>
                      <a:pt x="443008" y="799814"/>
                      <a:pt x="467392" y="906685"/>
                      <a:pt x="420053" y="911257"/>
                    </a:cubicBezTo>
                    <a:cubicBezTo>
                      <a:pt x="371189" y="917353"/>
                      <a:pt x="314611" y="923449"/>
                      <a:pt x="270320" y="946309"/>
                    </a:cubicBezTo>
                    <a:cubicBezTo>
                      <a:pt x="241364" y="963168"/>
                      <a:pt x="210788" y="981456"/>
                      <a:pt x="178689" y="993648"/>
                    </a:cubicBezTo>
                    <a:cubicBezTo>
                      <a:pt x="154210" y="1004316"/>
                      <a:pt x="134398" y="967740"/>
                      <a:pt x="129826" y="949452"/>
                    </a:cubicBezTo>
                    <a:cubicBezTo>
                      <a:pt x="117539" y="894493"/>
                      <a:pt x="106871" y="841057"/>
                      <a:pt x="82487" y="789146"/>
                    </a:cubicBezTo>
                    <a:cubicBezTo>
                      <a:pt x="71724" y="766287"/>
                      <a:pt x="47339" y="709803"/>
                      <a:pt x="38100" y="697516"/>
                    </a:cubicBezTo>
                    <a:cubicBezTo>
                      <a:pt x="21336" y="667036"/>
                      <a:pt x="0" y="566262"/>
                      <a:pt x="50387" y="596836"/>
                    </a:cubicBezTo>
                    <a:cubicBezTo>
                      <a:pt x="94679" y="621220"/>
                      <a:pt x="137446" y="749427"/>
                      <a:pt x="158782" y="793718"/>
                    </a:cubicBezTo>
                    <a:cubicBezTo>
                      <a:pt x="163449" y="784575"/>
                      <a:pt x="177165" y="752475"/>
                      <a:pt x="183261" y="743331"/>
                    </a:cubicBezTo>
                    <a:cubicBezTo>
                      <a:pt x="238220" y="665512"/>
                      <a:pt x="326898" y="604456"/>
                      <a:pt x="369665" y="517493"/>
                    </a:cubicBezTo>
                    <a:cubicBezTo>
                      <a:pt x="427673" y="399955"/>
                      <a:pt x="320802" y="259461"/>
                      <a:pt x="365093" y="131255"/>
                    </a:cubicBezTo>
                    <a:cubicBezTo>
                      <a:pt x="384905" y="74771"/>
                      <a:pt x="426149" y="39719"/>
                      <a:pt x="461296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82" name="Shape 54">
                <a:extLst>
                  <a:ext uri="{FF2B5EF4-FFF2-40B4-BE49-F238E27FC236}">
                    <a16:creationId xmlns:a16="http://schemas.microsoft.com/office/drawing/2014/main" id="{21334635-FDA7-4822-A875-43F016DFCAA9}"/>
                  </a:ext>
                </a:extLst>
              </p:cNvPr>
              <p:cNvSpPr/>
              <p:nvPr/>
            </p:nvSpPr>
            <p:spPr>
              <a:xfrm>
                <a:off x="3502914" y="8221980"/>
                <a:ext cx="574358" cy="1030319"/>
              </a:xfrm>
              <a:custGeom>
                <a:avLst/>
                <a:gdLst/>
                <a:ahLst/>
                <a:cxnLst/>
                <a:rect l="0" t="0" r="0" b="0"/>
                <a:pathLst>
                  <a:path w="574358" h="1030319">
                    <a:moveTo>
                      <a:pt x="209264" y="0"/>
                    </a:moveTo>
                    <a:cubicBezTo>
                      <a:pt x="209264" y="16764"/>
                      <a:pt x="209264" y="32100"/>
                      <a:pt x="206216" y="48864"/>
                    </a:cubicBezTo>
                    <a:cubicBezTo>
                      <a:pt x="197072" y="88583"/>
                      <a:pt x="181737" y="131255"/>
                      <a:pt x="181737" y="172498"/>
                    </a:cubicBezTo>
                    <a:cubicBezTo>
                      <a:pt x="183261" y="279368"/>
                      <a:pt x="273463" y="300705"/>
                      <a:pt x="320802" y="369380"/>
                    </a:cubicBezTo>
                    <a:cubicBezTo>
                      <a:pt x="374237" y="445675"/>
                      <a:pt x="395669" y="515874"/>
                      <a:pt x="375762" y="607505"/>
                    </a:cubicBezTo>
                    <a:cubicBezTo>
                      <a:pt x="365094" y="659416"/>
                      <a:pt x="306991" y="880682"/>
                      <a:pt x="329946" y="876110"/>
                    </a:cubicBezTo>
                    <a:cubicBezTo>
                      <a:pt x="337566" y="862394"/>
                      <a:pt x="345186" y="848678"/>
                      <a:pt x="354425" y="836486"/>
                    </a:cubicBezTo>
                    <a:cubicBezTo>
                      <a:pt x="384906" y="799815"/>
                      <a:pt x="421577" y="767715"/>
                      <a:pt x="459772" y="738760"/>
                    </a:cubicBezTo>
                    <a:cubicBezTo>
                      <a:pt x="499491" y="708279"/>
                      <a:pt x="574358" y="787622"/>
                      <a:pt x="537687" y="816579"/>
                    </a:cubicBezTo>
                    <a:cubicBezTo>
                      <a:pt x="497967" y="845630"/>
                      <a:pt x="452152" y="879158"/>
                      <a:pt x="427673" y="921925"/>
                    </a:cubicBezTo>
                    <a:cubicBezTo>
                      <a:pt x="409385" y="952405"/>
                      <a:pt x="394145" y="981456"/>
                      <a:pt x="372713" y="1010412"/>
                    </a:cubicBezTo>
                    <a:cubicBezTo>
                      <a:pt x="355950" y="1030319"/>
                      <a:pt x="320802" y="1008888"/>
                      <a:pt x="308515" y="996697"/>
                    </a:cubicBezTo>
                    <a:cubicBezTo>
                      <a:pt x="268796" y="955453"/>
                      <a:pt x="232220" y="914305"/>
                      <a:pt x="183261" y="882206"/>
                    </a:cubicBezTo>
                    <a:cubicBezTo>
                      <a:pt x="163449" y="868490"/>
                      <a:pt x="113062" y="833438"/>
                      <a:pt x="99251" y="825722"/>
                    </a:cubicBezTo>
                    <a:cubicBezTo>
                      <a:pt x="68675" y="808958"/>
                      <a:pt x="0" y="732663"/>
                      <a:pt x="58007" y="732663"/>
                    </a:cubicBezTo>
                    <a:cubicBezTo>
                      <a:pt x="108395" y="732663"/>
                      <a:pt x="210788" y="819627"/>
                      <a:pt x="252032" y="847154"/>
                    </a:cubicBezTo>
                    <a:cubicBezTo>
                      <a:pt x="252032" y="838010"/>
                      <a:pt x="245936" y="802863"/>
                      <a:pt x="247460" y="792194"/>
                    </a:cubicBezTo>
                    <a:cubicBezTo>
                      <a:pt x="255080" y="697516"/>
                      <a:pt x="299371" y="599885"/>
                      <a:pt x="291751" y="502159"/>
                    </a:cubicBezTo>
                    <a:cubicBezTo>
                      <a:pt x="282607" y="372428"/>
                      <a:pt x="117634" y="305277"/>
                      <a:pt x="90107" y="174022"/>
                    </a:cubicBezTo>
                    <a:cubicBezTo>
                      <a:pt x="77915" y="114491"/>
                      <a:pt x="96203" y="62580"/>
                      <a:pt x="105347" y="12192"/>
                    </a:cubicBezTo>
                    <a:cubicBezTo>
                      <a:pt x="138970" y="4573"/>
                      <a:pt x="174117" y="0"/>
                      <a:pt x="209264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83" name="Shape 55">
                <a:extLst>
                  <a:ext uri="{FF2B5EF4-FFF2-40B4-BE49-F238E27FC236}">
                    <a16:creationId xmlns:a16="http://schemas.microsoft.com/office/drawing/2014/main" id="{B3E44718-39E1-46FF-8D62-2C3F770B160F}"/>
                  </a:ext>
                </a:extLst>
              </p:cNvPr>
              <p:cNvSpPr/>
              <p:nvPr/>
            </p:nvSpPr>
            <p:spPr>
              <a:xfrm>
                <a:off x="3936778" y="6817804"/>
                <a:ext cx="320802" cy="264033"/>
              </a:xfrm>
              <a:custGeom>
                <a:avLst/>
                <a:gdLst/>
                <a:ahLst/>
                <a:cxnLst/>
                <a:rect l="0" t="0" r="0" b="0"/>
                <a:pathLst>
                  <a:path w="320802" h="264033">
                    <a:moveTo>
                      <a:pt x="224504" y="0"/>
                    </a:moveTo>
                    <a:cubicBezTo>
                      <a:pt x="227552" y="0"/>
                      <a:pt x="229076" y="0"/>
                      <a:pt x="230600" y="1524"/>
                    </a:cubicBezTo>
                    <a:cubicBezTo>
                      <a:pt x="247460" y="3048"/>
                      <a:pt x="262699" y="10668"/>
                      <a:pt x="276416" y="21336"/>
                    </a:cubicBezTo>
                    <a:cubicBezTo>
                      <a:pt x="291751" y="32004"/>
                      <a:pt x="300895" y="45720"/>
                      <a:pt x="305467" y="60960"/>
                    </a:cubicBezTo>
                    <a:cubicBezTo>
                      <a:pt x="319278" y="106776"/>
                      <a:pt x="320802" y="123634"/>
                      <a:pt x="320802" y="131255"/>
                    </a:cubicBezTo>
                    <a:cubicBezTo>
                      <a:pt x="320802" y="152591"/>
                      <a:pt x="314611" y="175451"/>
                      <a:pt x="300895" y="199930"/>
                    </a:cubicBezTo>
                    <a:cubicBezTo>
                      <a:pt x="288703" y="221266"/>
                      <a:pt x="271844" y="239554"/>
                      <a:pt x="252032" y="254889"/>
                    </a:cubicBezTo>
                    <a:lnTo>
                      <a:pt x="239840" y="264033"/>
                    </a:lnTo>
                    <a:lnTo>
                      <a:pt x="193929" y="221266"/>
                    </a:lnTo>
                    <a:lnTo>
                      <a:pt x="210788" y="207550"/>
                    </a:lnTo>
                    <a:cubicBezTo>
                      <a:pt x="236696" y="184594"/>
                      <a:pt x="248984" y="160210"/>
                      <a:pt x="248984" y="129731"/>
                    </a:cubicBezTo>
                    <a:cubicBezTo>
                      <a:pt x="248984" y="115919"/>
                      <a:pt x="245935" y="105251"/>
                      <a:pt x="241364" y="93059"/>
                    </a:cubicBezTo>
                    <a:cubicBezTo>
                      <a:pt x="235172" y="80867"/>
                      <a:pt x="227552" y="73247"/>
                      <a:pt x="218408" y="70200"/>
                    </a:cubicBezTo>
                    <a:cubicBezTo>
                      <a:pt x="215360" y="68676"/>
                      <a:pt x="213836" y="68676"/>
                      <a:pt x="213836" y="68676"/>
                    </a:cubicBezTo>
                    <a:cubicBezTo>
                      <a:pt x="213836" y="68676"/>
                      <a:pt x="210788" y="68676"/>
                      <a:pt x="207740" y="70200"/>
                    </a:cubicBezTo>
                    <a:cubicBezTo>
                      <a:pt x="198596" y="71724"/>
                      <a:pt x="195453" y="74771"/>
                      <a:pt x="195453" y="76295"/>
                    </a:cubicBezTo>
                    <a:cubicBezTo>
                      <a:pt x="192405" y="83915"/>
                      <a:pt x="190881" y="94583"/>
                      <a:pt x="189357" y="106776"/>
                    </a:cubicBezTo>
                    <a:cubicBezTo>
                      <a:pt x="189357" y="106776"/>
                      <a:pt x="189357" y="118967"/>
                      <a:pt x="189357" y="141922"/>
                    </a:cubicBezTo>
                    <a:cubicBezTo>
                      <a:pt x="189357" y="143446"/>
                      <a:pt x="189357" y="144970"/>
                      <a:pt x="189357" y="146494"/>
                    </a:cubicBezTo>
                    <a:cubicBezTo>
                      <a:pt x="189357" y="152591"/>
                      <a:pt x="187833" y="160210"/>
                      <a:pt x="187833" y="169355"/>
                    </a:cubicBezTo>
                    <a:lnTo>
                      <a:pt x="186309" y="172403"/>
                    </a:lnTo>
                    <a:cubicBezTo>
                      <a:pt x="186309" y="173927"/>
                      <a:pt x="184785" y="178498"/>
                      <a:pt x="181737" y="186213"/>
                    </a:cubicBezTo>
                    <a:cubicBezTo>
                      <a:pt x="172593" y="209074"/>
                      <a:pt x="157258" y="225838"/>
                      <a:pt x="138970" y="238030"/>
                    </a:cubicBezTo>
                    <a:lnTo>
                      <a:pt x="135922" y="239554"/>
                    </a:lnTo>
                    <a:lnTo>
                      <a:pt x="132874" y="239554"/>
                    </a:lnTo>
                    <a:cubicBezTo>
                      <a:pt x="105347" y="244125"/>
                      <a:pt x="99251" y="244125"/>
                      <a:pt x="94679" y="244125"/>
                    </a:cubicBezTo>
                    <a:cubicBezTo>
                      <a:pt x="77915" y="244125"/>
                      <a:pt x="64103" y="239554"/>
                      <a:pt x="53435" y="231934"/>
                    </a:cubicBezTo>
                    <a:cubicBezTo>
                      <a:pt x="50387" y="230410"/>
                      <a:pt x="45815" y="225838"/>
                      <a:pt x="39719" y="219742"/>
                    </a:cubicBezTo>
                    <a:cubicBezTo>
                      <a:pt x="13716" y="193834"/>
                      <a:pt x="0" y="166307"/>
                      <a:pt x="0" y="140398"/>
                    </a:cubicBezTo>
                    <a:lnTo>
                      <a:pt x="0" y="135827"/>
                    </a:lnTo>
                    <a:cubicBezTo>
                      <a:pt x="3048" y="94583"/>
                      <a:pt x="13716" y="62579"/>
                      <a:pt x="35052" y="38100"/>
                    </a:cubicBezTo>
                    <a:cubicBezTo>
                      <a:pt x="36576" y="32004"/>
                      <a:pt x="41243" y="25908"/>
                      <a:pt x="45815" y="21336"/>
                    </a:cubicBezTo>
                    <a:lnTo>
                      <a:pt x="51911" y="16764"/>
                    </a:lnTo>
                    <a:lnTo>
                      <a:pt x="59531" y="16764"/>
                    </a:lnTo>
                    <a:cubicBezTo>
                      <a:pt x="71723" y="16764"/>
                      <a:pt x="79439" y="22860"/>
                      <a:pt x="85535" y="27432"/>
                    </a:cubicBezTo>
                    <a:cubicBezTo>
                      <a:pt x="87059" y="30480"/>
                      <a:pt x="90107" y="32004"/>
                      <a:pt x="94679" y="35052"/>
                    </a:cubicBezTo>
                    <a:lnTo>
                      <a:pt x="97727" y="38100"/>
                    </a:lnTo>
                    <a:cubicBezTo>
                      <a:pt x="100774" y="41148"/>
                      <a:pt x="103822" y="45720"/>
                      <a:pt x="103822" y="53340"/>
                    </a:cubicBezTo>
                    <a:cubicBezTo>
                      <a:pt x="103822" y="60960"/>
                      <a:pt x="99251" y="67151"/>
                      <a:pt x="94679" y="71724"/>
                    </a:cubicBezTo>
                    <a:lnTo>
                      <a:pt x="90107" y="77819"/>
                    </a:lnTo>
                    <a:cubicBezTo>
                      <a:pt x="80963" y="96107"/>
                      <a:pt x="74771" y="115919"/>
                      <a:pt x="74771" y="137351"/>
                    </a:cubicBezTo>
                    <a:cubicBezTo>
                      <a:pt x="74771" y="154115"/>
                      <a:pt x="80963" y="167831"/>
                      <a:pt x="90107" y="176974"/>
                    </a:cubicBezTo>
                    <a:cubicBezTo>
                      <a:pt x="94679" y="181546"/>
                      <a:pt x="96203" y="181546"/>
                      <a:pt x="97727" y="181546"/>
                    </a:cubicBezTo>
                    <a:cubicBezTo>
                      <a:pt x="103822" y="178498"/>
                      <a:pt x="120682" y="173927"/>
                      <a:pt x="120682" y="134303"/>
                    </a:cubicBezTo>
                    <a:cubicBezTo>
                      <a:pt x="120682" y="132779"/>
                      <a:pt x="120682" y="128207"/>
                      <a:pt x="119158" y="122015"/>
                    </a:cubicBezTo>
                    <a:lnTo>
                      <a:pt x="119158" y="108300"/>
                    </a:lnTo>
                    <a:cubicBezTo>
                      <a:pt x="120682" y="94583"/>
                      <a:pt x="122206" y="83915"/>
                      <a:pt x="123730" y="76295"/>
                    </a:cubicBezTo>
                    <a:cubicBezTo>
                      <a:pt x="129826" y="60960"/>
                      <a:pt x="132874" y="51816"/>
                      <a:pt x="137446" y="45720"/>
                    </a:cubicBezTo>
                    <a:cubicBezTo>
                      <a:pt x="154210" y="15240"/>
                      <a:pt x="184785" y="0"/>
                      <a:pt x="224504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84" name="Shape 56">
                <a:extLst>
                  <a:ext uri="{FF2B5EF4-FFF2-40B4-BE49-F238E27FC236}">
                    <a16:creationId xmlns:a16="http://schemas.microsoft.com/office/drawing/2014/main" id="{659ECC54-0667-46DA-B42D-8B33B9E76813}"/>
                  </a:ext>
                </a:extLst>
              </p:cNvPr>
              <p:cNvSpPr/>
              <p:nvPr/>
            </p:nvSpPr>
            <p:spPr>
              <a:xfrm>
                <a:off x="3945922" y="6553676"/>
                <a:ext cx="300895" cy="238125"/>
              </a:xfrm>
              <a:custGeom>
                <a:avLst/>
                <a:gdLst/>
                <a:ahLst/>
                <a:cxnLst/>
                <a:rect l="0" t="0" r="0" b="0"/>
                <a:pathLst>
                  <a:path w="300895" h="238125">
                    <a:moveTo>
                      <a:pt x="259652" y="0"/>
                    </a:moveTo>
                    <a:cubicBezTo>
                      <a:pt x="261176" y="0"/>
                      <a:pt x="264223" y="1524"/>
                      <a:pt x="268891" y="1524"/>
                    </a:cubicBezTo>
                    <a:cubicBezTo>
                      <a:pt x="270415" y="1524"/>
                      <a:pt x="271939" y="1524"/>
                      <a:pt x="273463" y="1524"/>
                    </a:cubicBezTo>
                    <a:lnTo>
                      <a:pt x="282607" y="0"/>
                    </a:lnTo>
                    <a:lnTo>
                      <a:pt x="299371" y="13716"/>
                    </a:lnTo>
                    <a:lnTo>
                      <a:pt x="299371" y="53436"/>
                    </a:lnTo>
                    <a:cubicBezTo>
                      <a:pt x="299371" y="65628"/>
                      <a:pt x="299371" y="85535"/>
                      <a:pt x="299371" y="111443"/>
                    </a:cubicBezTo>
                    <a:cubicBezTo>
                      <a:pt x="297847" y="137351"/>
                      <a:pt x="297847" y="155734"/>
                      <a:pt x="297847" y="167926"/>
                    </a:cubicBezTo>
                    <a:cubicBezTo>
                      <a:pt x="297847" y="184690"/>
                      <a:pt x="297847" y="199930"/>
                      <a:pt x="299371" y="216789"/>
                    </a:cubicBezTo>
                    <a:lnTo>
                      <a:pt x="300895" y="232029"/>
                    </a:lnTo>
                    <a:lnTo>
                      <a:pt x="285655" y="235077"/>
                    </a:lnTo>
                    <a:cubicBezTo>
                      <a:pt x="276511" y="238125"/>
                      <a:pt x="268891" y="238125"/>
                      <a:pt x="261176" y="238125"/>
                    </a:cubicBezTo>
                    <a:cubicBezTo>
                      <a:pt x="253555" y="238125"/>
                      <a:pt x="244411" y="238125"/>
                      <a:pt x="230696" y="236601"/>
                    </a:cubicBezTo>
                    <a:cubicBezTo>
                      <a:pt x="219932" y="235077"/>
                      <a:pt x="212312" y="235077"/>
                      <a:pt x="206216" y="235077"/>
                    </a:cubicBezTo>
                    <a:cubicBezTo>
                      <a:pt x="201644" y="235077"/>
                      <a:pt x="194024" y="235077"/>
                      <a:pt x="186309" y="235077"/>
                    </a:cubicBezTo>
                    <a:cubicBezTo>
                      <a:pt x="175641" y="236601"/>
                      <a:pt x="168021" y="236601"/>
                      <a:pt x="163449" y="236601"/>
                    </a:cubicBezTo>
                    <a:cubicBezTo>
                      <a:pt x="154305" y="236601"/>
                      <a:pt x="140494" y="235077"/>
                      <a:pt x="123730" y="235077"/>
                    </a:cubicBezTo>
                    <a:cubicBezTo>
                      <a:pt x="105347" y="235077"/>
                      <a:pt x="93154" y="233553"/>
                      <a:pt x="84010" y="233553"/>
                    </a:cubicBezTo>
                    <a:cubicBezTo>
                      <a:pt x="71818" y="233553"/>
                      <a:pt x="61055" y="235077"/>
                      <a:pt x="48863" y="236601"/>
                    </a:cubicBezTo>
                    <a:cubicBezTo>
                      <a:pt x="41243" y="236601"/>
                      <a:pt x="35147" y="238125"/>
                      <a:pt x="33623" y="238125"/>
                    </a:cubicBezTo>
                    <a:lnTo>
                      <a:pt x="12192" y="238125"/>
                    </a:lnTo>
                    <a:cubicBezTo>
                      <a:pt x="12192" y="238125"/>
                      <a:pt x="4572" y="219837"/>
                      <a:pt x="4572" y="213741"/>
                    </a:cubicBezTo>
                    <a:cubicBezTo>
                      <a:pt x="4572" y="212217"/>
                      <a:pt x="1524" y="203073"/>
                      <a:pt x="1524" y="203073"/>
                    </a:cubicBezTo>
                    <a:lnTo>
                      <a:pt x="3048" y="193834"/>
                    </a:lnTo>
                    <a:cubicBezTo>
                      <a:pt x="6096" y="180118"/>
                      <a:pt x="6096" y="161830"/>
                      <a:pt x="6096" y="140494"/>
                    </a:cubicBezTo>
                    <a:cubicBezTo>
                      <a:pt x="6096" y="131255"/>
                      <a:pt x="6096" y="117539"/>
                      <a:pt x="6096" y="99251"/>
                    </a:cubicBezTo>
                    <a:cubicBezTo>
                      <a:pt x="6096" y="82486"/>
                      <a:pt x="6096" y="68676"/>
                      <a:pt x="6096" y="59531"/>
                    </a:cubicBezTo>
                    <a:lnTo>
                      <a:pt x="6096" y="47340"/>
                    </a:lnTo>
                    <a:cubicBezTo>
                      <a:pt x="6096" y="45816"/>
                      <a:pt x="6096" y="42767"/>
                      <a:pt x="6096" y="41243"/>
                    </a:cubicBezTo>
                    <a:cubicBezTo>
                      <a:pt x="0" y="32100"/>
                      <a:pt x="4572" y="16859"/>
                      <a:pt x="15240" y="12192"/>
                    </a:cubicBezTo>
                    <a:lnTo>
                      <a:pt x="19812" y="9144"/>
                    </a:lnTo>
                    <a:lnTo>
                      <a:pt x="65627" y="15335"/>
                    </a:lnTo>
                    <a:lnTo>
                      <a:pt x="68771" y="29052"/>
                    </a:lnTo>
                    <a:cubicBezTo>
                      <a:pt x="70295" y="47340"/>
                      <a:pt x="71818" y="73247"/>
                      <a:pt x="71818" y="102298"/>
                    </a:cubicBezTo>
                    <a:cubicBezTo>
                      <a:pt x="71818" y="109919"/>
                      <a:pt x="71818" y="119063"/>
                      <a:pt x="71818" y="132779"/>
                    </a:cubicBezTo>
                    <a:lnTo>
                      <a:pt x="71818" y="163354"/>
                    </a:lnTo>
                    <a:cubicBezTo>
                      <a:pt x="71818" y="164878"/>
                      <a:pt x="71818" y="166402"/>
                      <a:pt x="71818" y="167926"/>
                    </a:cubicBezTo>
                    <a:cubicBezTo>
                      <a:pt x="73342" y="167926"/>
                      <a:pt x="73342" y="167926"/>
                      <a:pt x="74867" y="167926"/>
                    </a:cubicBezTo>
                    <a:cubicBezTo>
                      <a:pt x="79439" y="167926"/>
                      <a:pt x="87059" y="167926"/>
                      <a:pt x="96203" y="169450"/>
                    </a:cubicBezTo>
                    <a:cubicBezTo>
                      <a:pt x="100774" y="169450"/>
                      <a:pt x="105347" y="170974"/>
                      <a:pt x="108490" y="170974"/>
                    </a:cubicBezTo>
                    <a:cubicBezTo>
                      <a:pt x="108490" y="167926"/>
                      <a:pt x="108490" y="163354"/>
                      <a:pt x="108490" y="160306"/>
                    </a:cubicBezTo>
                    <a:cubicBezTo>
                      <a:pt x="108490" y="145066"/>
                      <a:pt x="108490" y="135827"/>
                      <a:pt x="108490" y="132779"/>
                    </a:cubicBezTo>
                    <a:cubicBezTo>
                      <a:pt x="108490" y="131255"/>
                      <a:pt x="108490" y="129731"/>
                      <a:pt x="108490" y="128207"/>
                    </a:cubicBezTo>
                    <a:lnTo>
                      <a:pt x="110014" y="114491"/>
                    </a:lnTo>
                    <a:cubicBezTo>
                      <a:pt x="111538" y="109919"/>
                      <a:pt x="113062" y="103823"/>
                      <a:pt x="114586" y="100774"/>
                    </a:cubicBezTo>
                    <a:lnTo>
                      <a:pt x="119158" y="88583"/>
                    </a:lnTo>
                    <a:lnTo>
                      <a:pt x="171069" y="88583"/>
                    </a:lnTo>
                    <a:lnTo>
                      <a:pt x="172593" y="105347"/>
                    </a:lnTo>
                    <a:cubicBezTo>
                      <a:pt x="174117" y="114491"/>
                      <a:pt x="174117" y="123635"/>
                      <a:pt x="174117" y="132779"/>
                    </a:cubicBezTo>
                    <a:cubicBezTo>
                      <a:pt x="174117" y="151162"/>
                      <a:pt x="174117" y="161830"/>
                      <a:pt x="175641" y="169450"/>
                    </a:cubicBezTo>
                    <a:lnTo>
                      <a:pt x="230696" y="169450"/>
                    </a:lnTo>
                    <a:cubicBezTo>
                      <a:pt x="229172" y="155734"/>
                      <a:pt x="230696" y="134303"/>
                      <a:pt x="232220" y="100774"/>
                    </a:cubicBezTo>
                    <a:cubicBezTo>
                      <a:pt x="233743" y="54959"/>
                      <a:pt x="233743" y="33624"/>
                      <a:pt x="232220" y="22955"/>
                    </a:cubicBezTo>
                    <a:lnTo>
                      <a:pt x="232220" y="12192"/>
                    </a:lnTo>
                    <a:lnTo>
                      <a:pt x="239840" y="6097"/>
                    </a:lnTo>
                    <a:cubicBezTo>
                      <a:pt x="245935" y="3048"/>
                      <a:pt x="252032" y="0"/>
                      <a:pt x="259652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85" name="Shape 57">
                <a:extLst>
                  <a:ext uri="{FF2B5EF4-FFF2-40B4-BE49-F238E27FC236}">
                    <a16:creationId xmlns:a16="http://schemas.microsoft.com/office/drawing/2014/main" id="{59F587CE-0648-4EE7-B1C0-EB26E574F1FF}"/>
                  </a:ext>
                </a:extLst>
              </p:cNvPr>
              <p:cNvSpPr/>
              <p:nvPr/>
            </p:nvSpPr>
            <p:spPr>
              <a:xfrm>
                <a:off x="3942874" y="6312503"/>
                <a:ext cx="306991" cy="210693"/>
              </a:xfrm>
              <a:custGeom>
                <a:avLst/>
                <a:gdLst/>
                <a:ahLst/>
                <a:cxnLst/>
                <a:rect l="0" t="0" r="0" b="0"/>
                <a:pathLst>
                  <a:path w="306991" h="210693">
                    <a:moveTo>
                      <a:pt x="264223" y="0"/>
                    </a:moveTo>
                    <a:cubicBezTo>
                      <a:pt x="267271" y="0"/>
                      <a:pt x="270319" y="0"/>
                      <a:pt x="271938" y="0"/>
                    </a:cubicBezTo>
                    <a:cubicBezTo>
                      <a:pt x="278035" y="1524"/>
                      <a:pt x="281082" y="1524"/>
                      <a:pt x="282606" y="3048"/>
                    </a:cubicBezTo>
                    <a:lnTo>
                      <a:pt x="291750" y="0"/>
                    </a:lnTo>
                    <a:lnTo>
                      <a:pt x="305467" y="13811"/>
                    </a:lnTo>
                    <a:lnTo>
                      <a:pt x="306991" y="21431"/>
                    </a:lnTo>
                    <a:cubicBezTo>
                      <a:pt x="306991" y="26003"/>
                      <a:pt x="306991" y="33623"/>
                      <a:pt x="306991" y="44291"/>
                    </a:cubicBezTo>
                    <a:cubicBezTo>
                      <a:pt x="306991" y="58007"/>
                      <a:pt x="306991" y="77915"/>
                      <a:pt x="305467" y="103822"/>
                    </a:cubicBezTo>
                    <a:cubicBezTo>
                      <a:pt x="303943" y="129730"/>
                      <a:pt x="303943" y="149637"/>
                      <a:pt x="303943" y="161830"/>
                    </a:cubicBezTo>
                    <a:cubicBezTo>
                      <a:pt x="303943" y="167925"/>
                      <a:pt x="303943" y="177070"/>
                      <a:pt x="303943" y="187737"/>
                    </a:cubicBezTo>
                    <a:lnTo>
                      <a:pt x="305467" y="206121"/>
                    </a:lnTo>
                    <a:lnTo>
                      <a:pt x="287179" y="207645"/>
                    </a:lnTo>
                    <a:cubicBezTo>
                      <a:pt x="264223" y="209169"/>
                      <a:pt x="236791" y="209169"/>
                      <a:pt x="204692" y="209169"/>
                    </a:cubicBezTo>
                    <a:cubicBezTo>
                      <a:pt x="190881" y="209169"/>
                      <a:pt x="169545" y="209169"/>
                      <a:pt x="142018" y="209169"/>
                    </a:cubicBezTo>
                    <a:cubicBezTo>
                      <a:pt x="116110" y="209169"/>
                      <a:pt x="94678" y="207645"/>
                      <a:pt x="82486" y="207645"/>
                    </a:cubicBezTo>
                    <a:cubicBezTo>
                      <a:pt x="62579" y="207645"/>
                      <a:pt x="44291" y="209169"/>
                      <a:pt x="24384" y="209169"/>
                    </a:cubicBezTo>
                    <a:lnTo>
                      <a:pt x="12192" y="210693"/>
                    </a:lnTo>
                    <a:lnTo>
                      <a:pt x="7620" y="198501"/>
                    </a:lnTo>
                    <a:cubicBezTo>
                      <a:pt x="1524" y="184690"/>
                      <a:pt x="0" y="172497"/>
                      <a:pt x="4572" y="161830"/>
                    </a:cubicBezTo>
                    <a:lnTo>
                      <a:pt x="7620" y="154210"/>
                    </a:lnTo>
                    <a:lnTo>
                      <a:pt x="19812" y="148113"/>
                    </a:lnTo>
                    <a:lnTo>
                      <a:pt x="238315" y="143542"/>
                    </a:lnTo>
                    <a:lnTo>
                      <a:pt x="238315" y="12287"/>
                    </a:lnTo>
                    <a:lnTo>
                      <a:pt x="244411" y="7715"/>
                    </a:lnTo>
                    <a:cubicBezTo>
                      <a:pt x="250507" y="1524"/>
                      <a:pt x="256603" y="0"/>
                      <a:pt x="264223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86" name="Shape 58">
                <a:extLst>
                  <a:ext uri="{FF2B5EF4-FFF2-40B4-BE49-F238E27FC236}">
                    <a16:creationId xmlns:a16="http://schemas.microsoft.com/office/drawing/2014/main" id="{7BF72E12-349A-44F7-8D93-2CB5001DADBB}"/>
                  </a:ext>
                </a:extLst>
              </p:cNvPr>
              <p:cNvSpPr/>
              <p:nvPr/>
            </p:nvSpPr>
            <p:spPr>
              <a:xfrm>
                <a:off x="3947446" y="6062187"/>
                <a:ext cx="299371" cy="224409"/>
              </a:xfrm>
              <a:custGeom>
                <a:avLst/>
                <a:gdLst/>
                <a:ahLst/>
                <a:cxnLst/>
                <a:rect l="0" t="0" r="0" b="0"/>
                <a:pathLst>
                  <a:path w="299371" h="224409">
                    <a:moveTo>
                      <a:pt x="35147" y="0"/>
                    </a:moveTo>
                    <a:lnTo>
                      <a:pt x="41243" y="0"/>
                    </a:lnTo>
                    <a:cubicBezTo>
                      <a:pt x="45815" y="0"/>
                      <a:pt x="47339" y="0"/>
                      <a:pt x="48863" y="0"/>
                    </a:cubicBezTo>
                    <a:lnTo>
                      <a:pt x="67247" y="0"/>
                    </a:lnTo>
                    <a:lnTo>
                      <a:pt x="68771" y="158782"/>
                    </a:lnTo>
                    <a:lnTo>
                      <a:pt x="93155" y="157258"/>
                    </a:lnTo>
                    <a:cubicBezTo>
                      <a:pt x="99251" y="157258"/>
                      <a:pt x="102299" y="157258"/>
                      <a:pt x="105347" y="157258"/>
                    </a:cubicBezTo>
                    <a:lnTo>
                      <a:pt x="106966" y="62579"/>
                    </a:lnTo>
                    <a:lnTo>
                      <a:pt x="122206" y="59531"/>
                    </a:lnTo>
                    <a:cubicBezTo>
                      <a:pt x="126778" y="58007"/>
                      <a:pt x="134398" y="58007"/>
                      <a:pt x="140494" y="58007"/>
                    </a:cubicBezTo>
                    <a:lnTo>
                      <a:pt x="174117" y="58007"/>
                    </a:lnTo>
                    <a:lnTo>
                      <a:pt x="175641" y="73342"/>
                    </a:lnTo>
                    <a:cubicBezTo>
                      <a:pt x="177165" y="82486"/>
                      <a:pt x="178689" y="93154"/>
                      <a:pt x="178689" y="105346"/>
                    </a:cubicBezTo>
                    <a:cubicBezTo>
                      <a:pt x="178689" y="109918"/>
                      <a:pt x="177165" y="117539"/>
                      <a:pt x="177165" y="126682"/>
                    </a:cubicBezTo>
                    <a:cubicBezTo>
                      <a:pt x="177165" y="142018"/>
                      <a:pt x="177165" y="148113"/>
                      <a:pt x="177165" y="155733"/>
                    </a:cubicBezTo>
                    <a:lnTo>
                      <a:pt x="285655" y="155733"/>
                    </a:lnTo>
                    <a:lnTo>
                      <a:pt x="291751" y="161830"/>
                    </a:lnTo>
                    <a:cubicBezTo>
                      <a:pt x="296323" y="167925"/>
                      <a:pt x="299371" y="177070"/>
                      <a:pt x="299371" y="184690"/>
                    </a:cubicBezTo>
                    <a:cubicBezTo>
                      <a:pt x="299371" y="187737"/>
                      <a:pt x="299371" y="192309"/>
                      <a:pt x="297847" y="196977"/>
                    </a:cubicBezTo>
                    <a:cubicBezTo>
                      <a:pt x="297847" y="198501"/>
                      <a:pt x="297847" y="200025"/>
                      <a:pt x="297847" y="201549"/>
                    </a:cubicBezTo>
                    <a:lnTo>
                      <a:pt x="297847" y="216789"/>
                    </a:lnTo>
                    <a:lnTo>
                      <a:pt x="284131" y="221361"/>
                    </a:lnTo>
                    <a:cubicBezTo>
                      <a:pt x="274987" y="222885"/>
                      <a:pt x="270415" y="224409"/>
                      <a:pt x="268891" y="224409"/>
                    </a:cubicBezTo>
                    <a:lnTo>
                      <a:pt x="258128" y="224409"/>
                    </a:lnTo>
                    <a:lnTo>
                      <a:pt x="258128" y="222885"/>
                    </a:lnTo>
                    <a:cubicBezTo>
                      <a:pt x="252032" y="222885"/>
                      <a:pt x="244411" y="222885"/>
                      <a:pt x="235268" y="222885"/>
                    </a:cubicBezTo>
                    <a:lnTo>
                      <a:pt x="212312" y="222885"/>
                    </a:lnTo>
                    <a:cubicBezTo>
                      <a:pt x="164973" y="221361"/>
                      <a:pt x="125254" y="219837"/>
                      <a:pt x="96203" y="219837"/>
                    </a:cubicBezTo>
                    <a:cubicBezTo>
                      <a:pt x="71818" y="219837"/>
                      <a:pt x="47339" y="221361"/>
                      <a:pt x="22860" y="221361"/>
                    </a:cubicBezTo>
                    <a:lnTo>
                      <a:pt x="12192" y="221361"/>
                    </a:lnTo>
                    <a:lnTo>
                      <a:pt x="6096" y="212217"/>
                    </a:lnTo>
                    <a:cubicBezTo>
                      <a:pt x="3048" y="206121"/>
                      <a:pt x="1524" y="200025"/>
                      <a:pt x="1524" y="190785"/>
                    </a:cubicBezTo>
                    <a:lnTo>
                      <a:pt x="1524" y="187737"/>
                    </a:lnTo>
                    <a:cubicBezTo>
                      <a:pt x="1524" y="186213"/>
                      <a:pt x="1524" y="184690"/>
                      <a:pt x="1524" y="183166"/>
                    </a:cubicBezTo>
                    <a:lnTo>
                      <a:pt x="0" y="180118"/>
                    </a:lnTo>
                    <a:lnTo>
                      <a:pt x="0" y="177070"/>
                    </a:lnTo>
                    <a:cubicBezTo>
                      <a:pt x="3048" y="128206"/>
                      <a:pt x="4572" y="91630"/>
                      <a:pt x="4572" y="67151"/>
                    </a:cubicBezTo>
                    <a:cubicBezTo>
                      <a:pt x="4572" y="51911"/>
                      <a:pt x="3048" y="36671"/>
                      <a:pt x="3048" y="21431"/>
                    </a:cubicBezTo>
                    <a:lnTo>
                      <a:pt x="1524" y="9239"/>
                    </a:lnTo>
                    <a:lnTo>
                      <a:pt x="13716" y="4572"/>
                    </a:lnTo>
                    <a:cubicBezTo>
                      <a:pt x="19812" y="1524"/>
                      <a:pt x="27527" y="0"/>
                      <a:pt x="35147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87" name="Shape 59">
                <a:extLst>
                  <a:ext uri="{FF2B5EF4-FFF2-40B4-BE49-F238E27FC236}">
                    <a16:creationId xmlns:a16="http://schemas.microsoft.com/office/drawing/2014/main" id="{DDD64D26-D723-4453-B92F-58FC3138863A}"/>
                  </a:ext>
                </a:extLst>
              </p:cNvPr>
              <p:cNvSpPr/>
              <p:nvPr/>
            </p:nvSpPr>
            <p:spPr>
              <a:xfrm>
                <a:off x="3470815" y="7362635"/>
                <a:ext cx="125254" cy="129730"/>
              </a:xfrm>
              <a:custGeom>
                <a:avLst/>
                <a:gdLst/>
                <a:ahLst/>
                <a:cxnLst/>
                <a:rect l="0" t="0" r="0" b="0"/>
                <a:pathLst>
                  <a:path w="125254" h="129730">
                    <a:moveTo>
                      <a:pt x="62674" y="0"/>
                    </a:moveTo>
                    <a:cubicBezTo>
                      <a:pt x="82486" y="0"/>
                      <a:pt x="99251" y="6096"/>
                      <a:pt x="111538" y="21431"/>
                    </a:cubicBezTo>
                    <a:cubicBezTo>
                      <a:pt x="114586" y="24479"/>
                      <a:pt x="116110" y="27527"/>
                      <a:pt x="119158" y="30575"/>
                    </a:cubicBezTo>
                    <a:cubicBezTo>
                      <a:pt x="122206" y="38195"/>
                      <a:pt x="125254" y="50387"/>
                      <a:pt x="125254" y="64103"/>
                    </a:cubicBezTo>
                    <a:cubicBezTo>
                      <a:pt x="125254" y="76390"/>
                      <a:pt x="122206" y="87058"/>
                      <a:pt x="119158" y="97726"/>
                    </a:cubicBezTo>
                    <a:cubicBezTo>
                      <a:pt x="111538" y="114490"/>
                      <a:pt x="96203" y="123634"/>
                      <a:pt x="73342" y="128206"/>
                    </a:cubicBezTo>
                    <a:cubicBezTo>
                      <a:pt x="67247" y="128206"/>
                      <a:pt x="62674" y="129730"/>
                      <a:pt x="58007" y="129730"/>
                    </a:cubicBezTo>
                    <a:cubicBezTo>
                      <a:pt x="56483" y="129730"/>
                      <a:pt x="51911" y="128206"/>
                      <a:pt x="47339" y="126682"/>
                    </a:cubicBezTo>
                    <a:cubicBezTo>
                      <a:pt x="36671" y="123634"/>
                      <a:pt x="27527" y="119063"/>
                      <a:pt x="19812" y="112966"/>
                    </a:cubicBezTo>
                    <a:cubicBezTo>
                      <a:pt x="10668" y="105346"/>
                      <a:pt x="4572" y="97726"/>
                      <a:pt x="1524" y="88582"/>
                    </a:cubicBezTo>
                    <a:cubicBezTo>
                      <a:pt x="0" y="82486"/>
                      <a:pt x="0" y="74771"/>
                      <a:pt x="0" y="67151"/>
                    </a:cubicBezTo>
                    <a:cubicBezTo>
                      <a:pt x="0" y="44291"/>
                      <a:pt x="6096" y="27527"/>
                      <a:pt x="19812" y="16859"/>
                    </a:cubicBezTo>
                    <a:cubicBezTo>
                      <a:pt x="24479" y="13811"/>
                      <a:pt x="27527" y="10668"/>
                      <a:pt x="30575" y="9144"/>
                    </a:cubicBezTo>
                    <a:cubicBezTo>
                      <a:pt x="41243" y="3048"/>
                      <a:pt x="51911" y="0"/>
                      <a:pt x="62674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88" name="Shape 60">
                <a:extLst>
                  <a:ext uri="{FF2B5EF4-FFF2-40B4-BE49-F238E27FC236}">
                    <a16:creationId xmlns:a16="http://schemas.microsoft.com/office/drawing/2014/main" id="{B985A980-2552-499E-B2FC-F409DC09AF91}"/>
                  </a:ext>
                </a:extLst>
              </p:cNvPr>
              <p:cNvSpPr/>
              <p:nvPr/>
            </p:nvSpPr>
            <p:spPr>
              <a:xfrm>
                <a:off x="3654171" y="7072693"/>
                <a:ext cx="250508" cy="254889"/>
              </a:xfrm>
              <a:custGeom>
                <a:avLst/>
                <a:gdLst/>
                <a:ahLst/>
                <a:cxnLst/>
                <a:rect l="0" t="0" r="0" b="0"/>
                <a:pathLst>
                  <a:path w="250508" h="254889">
                    <a:moveTo>
                      <a:pt x="218408" y="0"/>
                    </a:moveTo>
                    <a:cubicBezTo>
                      <a:pt x="222980" y="0"/>
                      <a:pt x="229076" y="1524"/>
                      <a:pt x="233648" y="4572"/>
                    </a:cubicBezTo>
                    <a:cubicBezTo>
                      <a:pt x="245936" y="9144"/>
                      <a:pt x="248984" y="21336"/>
                      <a:pt x="250508" y="35052"/>
                    </a:cubicBezTo>
                    <a:cubicBezTo>
                      <a:pt x="210788" y="74771"/>
                      <a:pt x="169545" y="115919"/>
                      <a:pt x="135922" y="158686"/>
                    </a:cubicBezTo>
                    <a:cubicBezTo>
                      <a:pt x="152686" y="172403"/>
                      <a:pt x="198501" y="154115"/>
                      <a:pt x="201644" y="181642"/>
                    </a:cubicBezTo>
                    <a:cubicBezTo>
                      <a:pt x="207740" y="216694"/>
                      <a:pt x="157258" y="210598"/>
                      <a:pt x="125254" y="218218"/>
                    </a:cubicBezTo>
                    <a:cubicBezTo>
                      <a:pt x="84011" y="227362"/>
                      <a:pt x="42767" y="254889"/>
                      <a:pt x="4572" y="231934"/>
                    </a:cubicBezTo>
                    <a:cubicBezTo>
                      <a:pt x="0" y="198406"/>
                      <a:pt x="28956" y="167831"/>
                      <a:pt x="38100" y="137351"/>
                    </a:cubicBezTo>
                    <a:cubicBezTo>
                      <a:pt x="42767" y="117539"/>
                      <a:pt x="30480" y="53340"/>
                      <a:pt x="76295" y="73247"/>
                    </a:cubicBezTo>
                    <a:cubicBezTo>
                      <a:pt x="103823" y="76295"/>
                      <a:pt x="82486" y="120586"/>
                      <a:pt x="84011" y="137351"/>
                    </a:cubicBezTo>
                    <a:cubicBezTo>
                      <a:pt x="132874" y="96107"/>
                      <a:pt x="174117" y="45720"/>
                      <a:pt x="218408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000000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89" name="TextBox 288">
            <a:extLst>
              <a:ext uri="{FF2B5EF4-FFF2-40B4-BE49-F238E27FC236}">
                <a16:creationId xmlns:a16="http://schemas.microsoft.com/office/drawing/2014/main" id="{4DF25D4A-D35F-419F-8DC1-6453BEA0B86D}"/>
              </a:ext>
            </a:extLst>
          </p:cNvPr>
          <p:cNvSpPr txBox="1"/>
          <p:nvPr/>
        </p:nvSpPr>
        <p:spPr>
          <a:xfrm>
            <a:off x="349997" y="3717408"/>
            <a:ext cx="4905197" cy="38472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numCol="2" rtlCol="0">
            <a:spAutoFit/>
          </a:bodyPr>
          <a:lstStyle/>
          <a:p>
            <a:pPr fontAlgn="base"/>
            <a:r>
              <a:rPr lang="en-US" sz="1200" b="1" dirty="0">
                <a:solidFill>
                  <a:srgbClr val="000000"/>
                </a:solidFill>
                <a:latin typeface="Garamond" panose="02020404030301010803" pitchFamily="18" charset="0"/>
              </a:rPr>
              <a:t>D. COUNTING THE COST</a:t>
            </a:r>
          </a:p>
          <a:p>
            <a:pPr fontAlgn="base"/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I WOULD … STOP MAKING DISCIPLES</a:t>
            </a:r>
            <a:endParaRPr lang="en-US" sz="900" b="0" dirty="0">
              <a:effectLst/>
              <a:latin typeface="Garamond" panose="02020404030301010803" pitchFamily="18" charset="0"/>
            </a:endParaRPr>
          </a:p>
          <a:p>
            <a:pPr marL="16916" rtl="0">
              <a:spcBef>
                <a:spcPts val="0"/>
              </a:spcBef>
              <a:spcAft>
                <a:spcPts val="0"/>
              </a:spcAft>
            </a:pP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  1. Definitely not </a:t>
            </a:r>
            <a:endParaRPr lang="en-US" sz="900" b="0" dirty="0">
              <a:effectLst/>
              <a:latin typeface="Garamond" panose="02020404030301010803" pitchFamily="18" charset="0"/>
            </a:endParaRPr>
          </a:p>
          <a:p>
            <a:pPr marL="4572" rtl="0">
              <a:spcBef>
                <a:spcPts val="0"/>
              </a:spcBef>
              <a:spcAft>
                <a:spcPts val="0"/>
              </a:spcAft>
            </a:pP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  2. Possibly </a:t>
            </a:r>
            <a:endParaRPr lang="en-US" sz="900" b="0" dirty="0">
              <a:effectLst/>
              <a:latin typeface="Garamond" panose="02020404030301010803" pitchFamily="18" charset="0"/>
            </a:endParaRPr>
          </a:p>
          <a:p>
            <a:pPr marL="6553" rtl="0">
              <a:spcBef>
                <a:spcPts val="0"/>
              </a:spcBef>
              <a:spcAft>
                <a:spcPts val="0"/>
              </a:spcAft>
            </a:pP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  3. Probably </a:t>
            </a:r>
            <a:endParaRPr lang="en-US" sz="900" b="0" dirty="0">
              <a:effectLst/>
              <a:latin typeface="Garamond" panose="02020404030301010803" pitchFamily="18" charset="0"/>
            </a:endParaRPr>
          </a:p>
          <a:p>
            <a:pPr marL="1829" rtl="0">
              <a:spcBef>
                <a:spcPts val="0"/>
              </a:spcBef>
              <a:spcAft>
                <a:spcPts val="0"/>
              </a:spcAft>
            </a:pP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  4. Definitely </a:t>
            </a:r>
          </a:p>
          <a:p>
            <a:pPr marL="1829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Garamond" panose="02020404030301010803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I get invited to be a part of a church or ministry that does not challenge me to make disciples.                  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I become socially ostracized by my friends.                                  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I am a part of a ministry that puts limits on making disciples.     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I am publicly caught in sin and disciplined.                            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my spouse or significant other doesn’t want to make disciples.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I am abandoned by my leader(s).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my parents disapprove.      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there is unreconciled conflict.       [ ] 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my financial security threatened.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my employment is threatened.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my education is threatened.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I feel unqualified among my peers.[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I’m lonely.                          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I become severely ill or become disabled.                                 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my current spiritual authority.        [ ] forbids me from fully making disciples.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my church tells me to stop.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there is “Friendly fire” persecution from existing believers.          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there is a fear of false doctrine being spread.                                   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there is no fruit in “my” ministry while seeing fruit in others.    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 it requires me to spend less time with family and friends.                    [ ]</a:t>
            </a:r>
            <a:endParaRPr lang="en-US" sz="11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  <a:latin typeface="Garamond" panose="02020404030301010803" pitchFamily="18" charset="0"/>
              </a:rPr>
              <a:t> Estimate the % chance </a:t>
            </a:r>
            <a:r>
              <a:rPr lang="en-US" sz="1100" u="sng" dirty="0">
                <a:solidFill>
                  <a:srgbClr val="000000"/>
                </a:solidFill>
                <a:latin typeface="Garamond" panose="02020404030301010803" pitchFamily="18" charset="0"/>
              </a:rPr>
              <a:t>you will stop  </a:t>
            </a:r>
          </a:p>
          <a:p>
            <a:pPr fontAlgn="base"/>
            <a:r>
              <a:rPr lang="en-US" sz="1100" dirty="0">
                <a:solidFill>
                  <a:srgbClr val="000000"/>
                </a:solidFill>
                <a:latin typeface="Garamond" panose="02020404030301010803" pitchFamily="18" charset="0"/>
              </a:rPr>
              <a:t>      making disciples in 5 years.</a:t>
            </a:r>
          </a:p>
          <a:p>
            <a:pPr algn="ctr" fontAlgn="base"/>
            <a:r>
              <a:rPr lang="en-US" sz="1100" dirty="0">
                <a:solidFill>
                  <a:srgbClr val="000000"/>
                </a:solidFill>
                <a:latin typeface="Garamond" panose="02020404030301010803" pitchFamily="18" charset="0"/>
              </a:rPr>
              <a:t>        ---  % chance range [ 20% - 80% ] ---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  <a:latin typeface="Garamond" panose="02020404030301010803" pitchFamily="18" charset="0"/>
              </a:rPr>
              <a:t>Discuss how you can overcome your </a:t>
            </a:r>
          </a:p>
          <a:p>
            <a:pPr fontAlgn="base"/>
            <a:r>
              <a:rPr lang="en-US" sz="1100" dirty="0">
                <a:solidFill>
                  <a:srgbClr val="000000"/>
                </a:solidFill>
                <a:latin typeface="Garamond" panose="02020404030301010803" pitchFamily="18" charset="0"/>
              </a:rPr>
              <a:t>      greatest barriers to making disciples.</a:t>
            </a:r>
          </a:p>
          <a:p>
            <a:pPr fontAlgn="base"/>
            <a:endParaRPr lang="en-US" sz="1100" i="0" strike="noStrike" dirty="0"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</p:txBody>
      </p:sp>
      <p:pic>
        <p:nvPicPr>
          <p:cNvPr id="133" name="Picture 2">
            <a:extLst>
              <a:ext uri="{FF2B5EF4-FFF2-40B4-BE49-F238E27FC236}">
                <a16:creationId xmlns:a16="http://schemas.microsoft.com/office/drawing/2014/main" id="{92343853-F549-40B9-88C9-60445ADB0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488" y="3188731"/>
            <a:ext cx="528185" cy="52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78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81BC9EB-72F2-2B42-9D64-EF6EFD8C2A24}"/>
              </a:ext>
            </a:extLst>
          </p:cNvPr>
          <p:cNvGrpSpPr/>
          <p:nvPr/>
        </p:nvGrpSpPr>
        <p:grpSpPr>
          <a:xfrm>
            <a:off x="1140981" y="497925"/>
            <a:ext cx="8460298" cy="6276948"/>
            <a:chOff x="332799" y="442507"/>
            <a:chExt cx="8460298" cy="6276948"/>
          </a:xfrm>
        </p:grpSpPr>
        <p:grpSp>
          <p:nvGrpSpPr>
            <p:cNvPr id="6" name="Group 5"/>
            <p:cNvGrpSpPr/>
            <p:nvPr/>
          </p:nvGrpSpPr>
          <p:grpSpPr>
            <a:xfrm>
              <a:off x="332799" y="442507"/>
              <a:ext cx="8460298" cy="6276948"/>
              <a:chOff x="332799" y="442507"/>
              <a:chExt cx="8460298" cy="6276948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332799" y="442507"/>
                <a:ext cx="8460298" cy="6276948"/>
                <a:chOff x="332799" y="442507"/>
                <a:chExt cx="8460298" cy="6276948"/>
              </a:xfrm>
            </p:grpSpPr>
            <p:grpSp>
              <p:nvGrpSpPr>
                <p:cNvPr id="3" name="Group 2"/>
                <p:cNvGrpSpPr/>
                <p:nvPr/>
              </p:nvGrpSpPr>
              <p:grpSpPr>
                <a:xfrm>
                  <a:off x="332799" y="442507"/>
                  <a:ext cx="8460298" cy="6276948"/>
                  <a:chOff x="332799" y="442507"/>
                  <a:chExt cx="8460298" cy="6276948"/>
                </a:xfrm>
              </p:grpSpPr>
              <p:grpSp>
                <p:nvGrpSpPr>
                  <p:cNvPr id="62" name="Group 61"/>
                  <p:cNvGrpSpPr/>
                  <p:nvPr/>
                </p:nvGrpSpPr>
                <p:grpSpPr>
                  <a:xfrm>
                    <a:off x="332799" y="442507"/>
                    <a:ext cx="8460298" cy="6276948"/>
                    <a:chOff x="339490" y="289134"/>
                    <a:chExt cx="7691180" cy="5706314"/>
                  </a:xfrm>
                </p:grpSpPr>
                <p:grpSp>
                  <p:nvGrpSpPr>
                    <p:cNvPr id="2" name="Group 1"/>
                    <p:cNvGrpSpPr/>
                    <p:nvPr/>
                  </p:nvGrpSpPr>
                  <p:grpSpPr>
                    <a:xfrm>
                      <a:off x="339490" y="289134"/>
                      <a:ext cx="7366014" cy="5706314"/>
                      <a:chOff x="1714500" y="2665960"/>
                      <a:chExt cx="2857500" cy="2377631"/>
                    </a:xfrm>
                  </p:grpSpPr>
                  <p:grpSp>
                    <p:nvGrpSpPr>
                      <p:cNvPr id="1024" name="Group 1023"/>
                      <p:cNvGrpSpPr/>
                      <p:nvPr/>
                    </p:nvGrpSpPr>
                    <p:grpSpPr>
                      <a:xfrm>
                        <a:off x="1747169" y="3643004"/>
                        <a:ext cx="836702" cy="757907"/>
                        <a:chOff x="1619250" y="3566410"/>
                        <a:chExt cx="876300" cy="838201"/>
                      </a:xfrm>
                    </p:grpSpPr>
                    <p:sp>
                      <p:nvSpPr>
                        <p:cNvPr id="5" name="TextBox 4"/>
                        <p:cNvSpPr txBox="1"/>
                        <p:nvPr/>
                      </p:nvSpPr>
                      <p:spPr>
                        <a:xfrm>
                          <a:off x="1677152" y="3692510"/>
                          <a:ext cx="762000" cy="657558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sz="2400" b="1" dirty="0">
                              <a:latin typeface="Garamond" panose="02020404030301010803" pitchFamily="18" charset="0"/>
                            </a:rPr>
                            <a:t>Get Discipled</a:t>
                          </a:r>
                        </a:p>
                        <a:p>
                          <a:pPr algn="ctr"/>
                          <a:r>
                            <a:rPr lang="en-US" sz="2400" b="1" dirty="0">
                              <a:latin typeface="Garamond" panose="02020404030301010803" pitchFamily="18" charset="0"/>
                            </a:rPr>
                            <a:t>(Trained)</a:t>
                          </a:r>
                        </a:p>
                        <a:p>
                          <a:pPr algn="ctr"/>
                          <a:r>
                            <a:rPr lang="en-US" sz="2400" b="1" dirty="0">
                              <a:latin typeface="Garamond" panose="02020404030301010803" pitchFamily="18" charset="0"/>
                            </a:rPr>
                            <a:t>in </a:t>
                          </a:r>
                        </a:p>
                        <a:p>
                          <a:pPr algn="ctr"/>
                          <a:r>
                            <a:rPr lang="en-US" sz="2400" b="1" dirty="0">
                              <a:latin typeface="Garamond" panose="02020404030301010803" pitchFamily="18" charset="0"/>
                            </a:rPr>
                            <a:t>our Church</a:t>
                          </a:r>
                        </a:p>
                      </p:txBody>
                    </p:sp>
                    <p:sp>
                      <p:nvSpPr>
                        <p:cNvPr id="15" name="Oval 14"/>
                        <p:cNvSpPr/>
                        <p:nvPr/>
                      </p:nvSpPr>
                      <p:spPr>
                        <a:xfrm>
                          <a:off x="1619250" y="3566410"/>
                          <a:ext cx="876300" cy="838201"/>
                        </a:xfrm>
                        <a:prstGeom prst="ellips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sz="1980" dirty="0"/>
                        </a:p>
                      </p:txBody>
                    </p:sp>
                  </p:grpSp>
                  <p:cxnSp>
                    <p:nvCxnSpPr>
                      <p:cNvPr id="17" name="Straight Arrow Connector 16"/>
                      <p:cNvCxnSpPr>
                        <a:stCxn id="15" idx="5"/>
                      </p:cNvCxnSpPr>
                      <p:nvPr/>
                    </p:nvCxnSpPr>
                    <p:spPr>
                      <a:xfrm>
                        <a:off x="2461339" y="4289918"/>
                        <a:ext cx="217111" cy="168795"/>
                      </a:xfrm>
                      <a:prstGeom prst="straightConnector1">
                        <a:avLst/>
                      </a:prstGeom>
                      <a:ln w="25400">
                        <a:solidFill>
                          <a:schemeClr val="tx1"/>
                        </a:solidFill>
                        <a:headEnd type="arrow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0" name="Straight Arrow Connector 19"/>
                      <p:cNvCxnSpPr>
                        <a:stCxn id="15" idx="7"/>
                      </p:cNvCxnSpPr>
                      <p:nvPr/>
                    </p:nvCxnSpPr>
                    <p:spPr>
                      <a:xfrm flipV="1">
                        <a:off x="2461339" y="3572959"/>
                        <a:ext cx="214491" cy="181038"/>
                      </a:xfrm>
                      <a:prstGeom prst="straightConnector1">
                        <a:avLst/>
                      </a:prstGeom>
                      <a:ln w="25400">
                        <a:solidFill>
                          <a:schemeClr val="tx1"/>
                        </a:solidFill>
                        <a:headEnd type="arrow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" name="Straight Arrow Connector 22"/>
                      <p:cNvCxnSpPr/>
                      <p:nvPr/>
                    </p:nvCxnSpPr>
                    <p:spPr>
                      <a:xfrm>
                        <a:off x="3436970" y="4610889"/>
                        <a:ext cx="286383" cy="0"/>
                      </a:xfrm>
                      <a:prstGeom prst="straightConnector1">
                        <a:avLst/>
                      </a:prstGeom>
                      <a:ln w="25400">
                        <a:solidFill>
                          <a:schemeClr val="tx1"/>
                        </a:solidFill>
                        <a:headEnd type="arrow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5" name="Rectangle 24"/>
                      <p:cNvSpPr/>
                      <p:nvPr/>
                    </p:nvSpPr>
                    <p:spPr>
                      <a:xfrm>
                        <a:off x="1714500" y="2667000"/>
                        <a:ext cx="2857500" cy="2376591"/>
                      </a:xfrm>
                      <a:prstGeom prst="rect">
                        <a:avLst/>
                      </a:prstGeom>
                      <a:noFill/>
                      <a:ln w="222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980" dirty="0"/>
                      </a:p>
                    </p:txBody>
                  </p:sp>
                  <p:cxnSp>
                    <p:nvCxnSpPr>
                      <p:cNvPr id="31" name="Straight Arrow Connector 30"/>
                      <p:cNvCxnSpPr/>
                      <p:nvPr/>
                    </p:nvCxnSpPr>
                    <p:spPr>
                      <a:xfrm flipV="1">
                        <a:off x="3406481" y="3167574"/>
                        <a:ext cx="341795" cy="127857"/>
                      </a:xfrm>
                      <a:prstGeom prst="straightConnector1">
                        <a:avLst/>
                      </a:prstGeom>
                      <a:ln w="25400">
                        <a:solidFill>
                          <a:schemeClr val="tx1"/>
                        </a:solidFill>
                        <a:headEnd type="arrow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038" name="TextBox 1037"/>
                      <p:cNvSpPr txBox="1"/>
                      <p:nvPr/>
                    </p:nvSpPr>
                    <p:spPr>
                      <a:xfrm>
                        <a:off x="1714500" y="2665960"/>
                        <a:ext cx="1504785" cy="342751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640" b="1" dirty="0">
                            <a:latin typeface="Garamond" panose="02020404030301010803" pitchFamily="18" charset="0"/>
                          </a:rPr>
                          <a:t>Vision Cast: Make Disciples</a:t>
                        </a:r>
                      </a:p>
                      <a:p>
                        <a:r>
                          <a:rPr lang="en-US" sz="2640" b="1" dirty="0">
                            <a:latin typeface="Garamond" panose="02020404030301010803" pitchFamily="18" charset="0"/>
                          </a:rPr>
                          <a:t>Matthew 28:18-20</a:t>
                        </a:r>
                      </a:p>
                    </p:txBody>
                  </p:sp>
                  <p:cxnSp>
                    <p:nvCxnSpPr>
                      <p:cNvPr id="41" name="Straight Arrow Connector 40"/>
                      <p:cNvCxnSpPr/>
                      <p:nvPr/>
                    </p:nvCxnSpPr>
                    <p:spPr>
                      <a:xfrm>
                        <a:off x="3390000" y="3603444"/>
                        <a:ext cx="343800" cy="148692"/>
                      </a:xfrm>
                      <a:prstGeom prst="straightConnector1">
                        <a:avLst/>
                      </a:prstGeom>
                      <a:ln w="25400">
                        <a:solidFill>
                          <a:schemeClr val="tx1"/>
                        </a:solidFill>
                        <a:headEnd type="arrow"/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7" name="Oval 46"/>
                      <p:cNvSpPr/>
                      <p:nvPr/>
                    </p:nvSpPr>
                    <p:spPr>
                      <a:xfrm>
                        <a:off x="3728708" y="3487950"/>
                        <a:ext cx="807007" cy="727072"/>
                      </a:xfrm>
                      <a:prstGeom prst="ellipse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980" dirty="0"/>
                      </a:p>
                    </p:txBody>
                  </p:sp>
                </p:grpSp>
                <p:grpSp>
                  <p:nvGrpSpPr>
                    <p:cNvPr id="21" name="Group 20"/>
                    <p:cNvGrpSpPr/>
                    <p:nvPr/>
                  </p:nvGrpSpPr>
                  <p:grpSpPr>
                    <a:xfrm>
                      <a:off x="5178159" y="334434"/>
                      <a:ext cx="2852511" cy="1744973"/>
                      <a:chOff x="6981531" y="209225"/>
                      <a:chExt cx="2852511" cy="1744973"/>
                    </a:xfrm>
                  </p:grpSpPr>
                  <p:sp>
                    <p:nvSpPr>
                      <p:cNvPr id="37" name="Oval 36"/>
                      <p:cNvSpPr/>
                      <p:nvPr/>
                    </p:nvSpPr>
                    <p:spPr>
                      <a:xfrm>
                        <a:off x="7387073" y="209225"/>
                        <a:ext cx="2013995" cy="1744973"/>
                      </a:xfrm>
                      <a:prstGeom prst="ellipse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980" dirty="0"/>
                      </a:p>
                    </p:txBody>
                  </p:sp>
                  <p:sp>
                    <p:nvSpPr>
                      <p:cNvPr id="38" name="TextBox 37"/>
                      <p:cNvSpPr txBox="1"/>
                      <p:nvPr/>
                    </p:nvSpPr>
                    <p:spPr>
                      <a:xfrm>
                        <a:off x="6981531" y="320400"/>
                        <a:ext cx="2852511" cy="142696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2400" b="1" dirty="0">
                            <a:latin typeface="Garamond" panose="02020404030301010803" pitchFamily="18" charset="0"/>
                          </a:rPr>
                          <a:t>They </a:t>
                        </a:r>
                      </a:p>
                      <a:p>
                        <a:pPr algn="ctr"/>
                        <a:r>
                          <a:rPr lang="en-US" sz="2400" b="1" dirty="0">
                            <a:latin typeface="Garamond" panose="02020404030301010803" pitchFamily="18" charset="0"/>
                          </a:rPr>
                          <a:t>Disciple their </a:t>
                        </a:r>
                      </a:p>
                      <a:p>
                        <a:pPr algn="ctr"/>
                        <a:r>
                          <a:rPr lang="en-US" sz="2400" b="1" dirty="0">
                            <a:latin typeface="Garamond" panose="02020404030301010803" pitchFamily="18" charset="0"/>
                          </a:rPr>
                          <a:t>Friends in </a:t>
                        </a:r>
                      </a:p>
                      <a:p>
                        <a:pPr algn="ctr"/>
                        <a:r>
                          <a:rPr lang="en-US" sz="2400" b="1" dirty="0">
                            <a:latin typeface="Garamond" panose="02020404030301010803" pitchFamily="18" charset="0"/>
                          </a:rPr>
                          <a:t>their Church</a:t>
                        </a:r>
                      </a:p>
                    </p:txBody>
                  </p:sp>
                </p:grpSp>
                <p:sp>
                  <p:nvSpPr>
                    <p:cNvPr id="42" name="Oval 41"/>
                    <p:cNvSpPr/>
                    <p:nvPr/>
                  </p:nvSpPr>
                  <p:spPr>
                    <a:xfrm>
                      <a:off x="5545409" y="4091278"/>
                      <a:ext cx="2080289" cy="1744973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980" dirty="0"/>
                    </a:p>
                  </p:txBody>
                </p:sp>
                <p:grpSp>
                  <p:nvGrpSpPr>
                    <p:cNvPr id="50" name="Group 49"/>
                    <p:cNvGrpSpPr/>
                    <p:nvPr/>
                  </p:nvGrpSpPr>
                  <p:grpSpPr>
                    <a:xfrm>
                      <a:off x="2613158" y="1264574"/>
                      <a:ext cx="2373681" cy="1744973"/>
                      <a:chOff x="7077505" y="352153"/>
                      <a:chExt cx="2373681" cy="1744973"/>
                    </a:xfrm>
                  </p:grpSpPr>
                  <p:sp>
                    <p:nvSpPr>
                      <p:cNvPr id="54" name="Oval 53"/>
                      <p:cNvSpPr/>
                      <p:nvPr/>
                    </p:nvSpPr>
                    <p:spPr>
                      <a:xfrm>
                        <a:off x="7209395" y="352153"/>
                        <a:ext cx="2013995" cy="1744973"/>
                      </a:xfrm>
                      <a:prstGeom prst="ellipse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980" dirty="0"/>
                      </a:p>
                    </p:txBody>
                  </p:sp>
                  <p:sp>
                    <p:nvSpPr>
                      <p:cNvPr id="55" name="TextBox 54"/>
                      <p:cNvSpPr txBox="1"/>
                      <p:nvPr/>
                    </p:nvSpPr>
                    <p:spPr>
                      <a:xfrm>
                        <a:off x="7077505" y="424699"/>
                        <a:ext cx="2373681" cy="142696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2400" b="1" dirty="0">
                            <a:latin typeface="Garamond" panose="02020404030301010803" pitchFamily="18" charset="0"/>
                          </a:rPr>
                          <a:t>You </a:t>
                        </a:r>
                      </a:p>
                      <a:p>
                        <a:pPr algn="ctr"/>
                        <a:r>
                          <a:rPr lang="en-US" sz="2400" b="1" dirty="0">
                            <a:latin typeface="Garamond" panose="02020404030301010803" pitchFamily="18" charset="0"/>
                          </a:rPr>
                          <a:t>disciple your </a:t>
                        </a:r>
                      </a:p>
                      <a:p>
                        <a:pPr algn="ctr"/>
                        <a:r>
                          <a:rPr lang="en-US" sz="2400" b="1" dirty="0">
                            <a:latin typeface="Garamond" panose="02020404030301010803" pitchFamily="18" charset="0"/>
                          </a:rPr>
                          <a:t>Friends in </a:t>
                        </a:r>
                      </a:p>
                      <a:p>
                        <a:pPr algn="ctr"/>
                        <a:r>
                          <a:rPr lang="en-US" sz="2400" b="1" dirty="0">
                            <a:latin typeface="Garamond" panose="02020404030301010803" pitchFamily="18" charset="0"/>
                          </a:rPr>
                          <a:t>your Church</a:t>
                        </a:r>
                      </a:p>
                    </p:txBody>
                  </p:sp>
                </p:grpSp>
                <p:sp>
                  <p:nvSpPr>
                    <p:cNvPr id="57" name="Oval 56"/>
                    <p:cNvSpPr/>
                    <p:nvPr/>
                  </p:nvSpPr>
                  <p:spPr>
                    <a:xfrm>
                      <a:off x="2760703" y="4073153"/>
                      <a:ext cx="2013995" cy="1744973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980" dirty="0"/>
                    </a:p>
                  </p:txBody>
                </p:sp>
              </p:grp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5623303" y="2756138"/>
                    <a:ext cx="3137762" cy="156966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b="1" dirty="0">
                        <a:latin typeface="Garamond" panose="02020404030301010803" pitchFamily="18" charset="0"/>
                      </a:rPr>
                      <a:t>They </a:t>
                    </a:r>
                  </a:p>
                  <a:p>
                    <a:pPr algn="ctr"/>
                    <a:r>
                      <a:rPr lang="en-US" sz="2400" b="1" dirty="0">
                        <a:latin typeface="Garamond" panose="02020404030301010803" pitchFamily="18" charset="0"/>
                      </a:rPr>
                      <a:t>Disciple their </a:t>
                    </a:r>
                  </a:p>
                  <a:p>
                    <a:pPr algn="ctr"/>
                    <a:r>
                      <a:rPr lang="en-US" sz="2400" b="1" dirty="0">
                        <a:latin typeface="Garamond" panose="02020404030301010803" pitchFamily="18" charset="0"/>
                      </a:rPr>
                      <a:t>Friends in </a:t>
                    </a:r>
                  </a:p>
                  <a:p>
                    <a:pPr algn="ctr"/>
                    <a:r>
                      <a:rPr lang="en-US" sz="2400" b="1" dirty="0">
                        <a:latin typeface="Garamond" panose="02020404030301010803" pitchFamily="18" charset="0"/>
                      </a:rPr>
                      <a:t>their Church</a:t>
                    </a:r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5623303" y="4736227"/>
                    <a:ext cx="3137762" cy="156966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b="1" dirty="0">
                        <a:latin typeface="Garamond" panose="02020404030301010803" pitchFamily="18" charset="0"/>
                      </a:rPr>
                      <a:t>They </a:t>
                    </a:r>
                  </a:p>
                  <a:p>
                    <a:pPr algn="ctr"/>
                    <a:r>
                      <a:rPr lang="en-US" sz="2400" b="1" dirty="0">
                        <a:latin typeface="Garamond" panose="02020404030301010803" pitchFamily="18" charset="0"/>
                      </a:rPr>
                      <a:t>Disciple their </a:t>
                    </a:r>
                  </a:p>
                  <a:p>
                    <a:pPr algn="ctr"/>
                    <a:r>
                      <a:rPr lang="en-US" sz="2400" b="1" dirty="0">
                        <a:latin typeface="Garamond" panose="02020404030301010803" pitchFamily="18" charset="0"/>
                      </a:rPr>
                      <a:t>Friends in </a:t>
                    </a:r>
                  </a:p>
                  <a:p>
                    <a:pPr algn="ctr"/>
                    <a:r>
                      <a:rPr lang="en-US" sz="2400" b="1" dirty="0">
                        <a:latin typeface="Garamond" panose="02020404030301010803" pitchFamily="18" charset="0"/>
                      </a:rPr>
                      <a:t>their Church</a:t>
                    </a:r>
                  </a:p>
                </p:txBody>
              </p:sp>
            </p:grpSp>
            <p:sp>
              <p:nvSpPr>
                <p:cNvPr id="28" name="TextBox 27"/>
                <p:cNvSpPr txBox="1"/>
                <p:nvPr/>
              </p:nvSpPr>
              <p:spPr>
                <a:xfrm>
                  <a:off x="357052" y="1452072"/>
                  <a:ext cx="2969201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>
                      <a:latin typeface="Garamond" panose="02020404030301010803" pitchFamily="18" charset="0"/>
                    </a:rPr>
                    <a:t>1.  Go make disciples</a:t>
                  </a:r>
                </a:p>
                <a:p>
                  <a:r>
                    <a:rPr lang="en-US" sz="2200" dirty="0">
                      <a:latin typeface="Garamond" panose="02020404030301010803" pitchFamily="18" charset="0"/>
                    </a:rPr>
                    <a:t>2.  Teach them to obey</a:t>
                  </a:r>
                </a:p>
              </p:txBody>
            </p:sp>
          </p:grpSp>
          <p:sp>
            <p:nvSpPr>
              <p:cNvPr id="29" name="TextBox 28"/>
              <p:cNvSpPr txBox="1"/>
              <p:nvPr/>
            </p:nvSpPr>
            <p:spPr>
              <a:xfrm>
                <a:off x="344946" y="5379212"/>
                <a:ext cx="2648467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dirty="0">
                    <a:latin typeface="Garamond" panose="02020404030301010803" pitchFamily="18" charset="0"/>
                  </a:rPr>
                  <a:t>“Every disciple of Jesus is a </a:t>
                </a:r>
              </a:p>
              <a:p>
                <a:pPr algn="ctr"/>
                <a:r>
                  <a:rPr lang="en-US" sz="2200" dirty="0">
                    <a:latin typeface="Garamond" panose="02020404030301010803" pitchFamily="18" charset="0"/>
                  </a:rPr>
                  <a:t>disciple maker”</a:t>
                </a:r>
              </a:p>
            </p:txBody>
          </p:sp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7C915C4-7947-6D40-A4EB-4C2CADDB1B89}"/>
                </a:ext>
              </a:extLst>
            </p:cNvPr>
            <p:cNvSpPr txBox="1"/>
            <p:nvPr/>
          </p:nvSpPr>
          <p:spPr>
            <a:xfrm>
              <a:off x="2827305" y="4695779"/>
              <a:ext cx="261104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Garamond" panose="02020404030301010803" pitchFamily="18" charset="0"/>
                </a:rPr>
                <a:t>You </a:t>
              </a:r>
            </a:p>
            <a:p>
              <a:pPr algn="ctr"/>
              <a:r>
                <a:rPr lang="en-US" sz="2400" b="1" dirty="0">
                  <a:latin typeface="Garamond" panose="02020404030301010803" pitchFamily="18" charset="0"/>
                </a:rPr>
                <a:t>disciple your </a:t>
              </a:r>
            </a:p>
            <a:p>
              <a:pPr algn="ctr"/>
              <a:r>
                <a:rPr lang="en-US" sz="2400" b="1" dirty="0">
                  <a:latin typeface="Garamond" panose="02020404030301010803" pitchFamily="18" charset="0"/>
                </a:rPr>
                <a:t>Friends in </a:t>
              </a:r>
            </a:p>
            <a:p>
              <a:pPr algn="ctr"/>
              <a:r>
                <a:rPr lang="en-US" sz="2400" b="1" dirty="0">
                  <a:latin typeface="Garamond" panose="02020404030301010803" pitchFamily="18" charset="0"/>
                </a:rPr>
                <a:t>your Church</a:t>
              </a:r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363BAF6B-5822-1541-8507-65E06DFABC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46314">
              <a:off x="2799073" y="4357216"/>
              <a:ext cx="259754" cy="570916"/>
            </a:xfrm>
            <a:prstGeom prst="rect">
              <a:avLst/>
            </a:prstGeom>
          </p:spPr>
        </p:pic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F8D5FAD8-BE14-054D-8FE8-5EE234529927}"/>
                </a:ext>
              </a:extLst>
            </p:cNvPr>
            <p:cNvGrpSpPr/>
            <p:nvPr/>
          </p:nvGrpSpPr>
          <p:grpSpPr>
            <a:xfrm rot="20888493">
              <a:off x="2600908" y="2397058"/>
              <a:ext cx="228673" cy="525533"/>
              <a:chOff x="2997456" y="5672339"/>
              <a:chExt cx="766328" cy="1702267"/>
            </a:xfrm>
          </p:grpSpPr>
          <p:pic>
            <p:nvPicPr>
              <p:cNvPr id="40" name="Picture 39">
                <a:extLst>
                  <a:ext uri="{FF2B5EF4-FFF2-40B4-BE49-F238E27FC236}">
                    <a16:creationId xmlns:a16="http://schemas.microsoft.com/office/drawing/2014/main" id="{F7578D33-1919-1F43-9C14-99033E7A9A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03663" y="5676011"/>
                <a:ext cx="760121" cy="1698595"/>
              </a:xfrm>
              <a:prstGeom prst="rect">
                <a:avLst/>
              </a:prstGeom>
            </p:spPr>
          </p:pic>
          <p:sp>
            <p:nvSpPr>
              <p:cNvPr id="43" name="Freeform 42">
                <a:extLst>
                  <a:ext uri="{FF2B5EF4-FFF2-40B4-BE49-F238E27FC236}">
                    <a16:creationId xmlns:a16="http://schemas.microsoft.com/office/drawing/2014/main" id="{A63A1801-14D5-8B4F-BBFA-3085197AA0A0}"/>
                  </a:ext>
                </a:extLst>
              </p:cNvPr>
              <p:cNvSpPr/>
              <p:nvPr/>
            </p:nvSpPr>
            <p:spPr>
              <a:xfrm>
                <a:off x="2997456" y="5672339"/>
                <a:ext cx="332096" cy="343596"/>
              </a:xfrm>
              <a:custGeom>
                <a:avLst/>
                <a:gdLst>
                  <a:gd name="connsiteX0" fmla="*/ 291153 w 291153"/>
                  <a:gd name="connsiteY0" fmla="*/ 65 h 329299"/>
                  <a:gd name="connsiteX1" fmla="*/ 200167 w 291153"/>
                  <a:gd name="connsiteY1" fmla="*/ 50107 h 329299"/>
                  <a:gd name="connsiteX2" fmla="*/ 127379 w 291153"/>
                  <a:gd name="connsiteY2" fmla="*/ 304865 h 329299"/>
                  <a:gd name="connsiteX3" fmla="*/ 27296 w 291153"/>
                  <a:gd name="connsiteY3" fmla="*/ 313964 h 329299"/>
                  <a:gd name="connsiteX4" fmla="*/ 0 w 291153"/>
                  <a:gd name="connsiteY4" fmla="*/ 259373 h 329299"/>
                  <a:gd name="connsiteX5" fmla="*/ 0 w 291153"/>
                  <a:gd name="connsiteY5" fmla="*/ 259373 h 329299"/>
                  <a:gd name="connsiteX0" fmla="*/ 291153 w 291153"/>
                  <a:gd name="connsiteY0" fmla="*/ 16422 h 345656"/>
                  <a:gd name="connsiteX1" fmla="*/ 200167 w 291153"/>
                  <a:gd name="connsiteY1" fmla="*/ 66464 h 345656"/>
                  <a:gd name="connsiteX2" fmla="*/ 127379 w 291153"/>
                  <a:gd name="connsiteY2" fmla="*/ 321222 h 345656"/>
                  <a:gd name="connsiteX3" fmla="*/ 27296 w 291153"/>
                  <a:gd name="connsiteY3" fmla="*/ 330321 h 345656"/>
                  <a:gd name="connsiteX4" fmla="*/ 0 w 291153"/>
                  <a:gd name="connsiteY4" fmla="*/ 275730 h 345656"/>
                  <a:gd name="connsiteX5" fmla="*/ 0 w 291153"/>
                  <a:gd name="connsiteY5" fmla="*/ 275730 h 345656"/>
                  <a:gd name="connsiteX0" fmla="*/ 332096 w 332096"/>
                  <a:gd name="connsiteY0" fmla="*/ 8250 h 305640"/>
                  <a:gd name="connsiteX1" fmla="*/ 200167 w 332096"/>
                  <a:gd name="connsiteY1" fmla="*/ 26448 h 305640"/>
                  <a:gd name="connsiteX2" fmla="*/ 127379 w 332096"/>
                  <a:gd name="connsiteY2" fmla="*/ 281206 h 305640"/>
                  <a:gd name="connsiteX3" fmla="*/ 27296 w 332096"/>
                  <a:gd name="connsiteY3" fmla="*/ 290305 h 305640"/>
                  <a:gd name="connsiteX4" fmla="*/ 0 w 332096"/>
                  <a:gd name="connsiteY4" fmla="*/ 235714 h 305640"/>
                  <a:gd name="connsiteX5" fmla="*/ 0 w 332096"/>
                  <a:gd name="connsiteY5" fmla="*/ 235714 h 305640"/>
                  <a:gd name="connsiteX0" fmla="*/ 332096 w 332096"/>
                  <a:gd name="connsiteY0" fmla="*/ 57709 h 355099"/>
                  <a:gd name="connsiteX1" fmla="*/ 200167 w 332096"/>
                  <a:gd name="connsiteY1" fmla="*/ 75907 h 355099"/>
                  <a:gd name="connsiteX2" fmla="*/ 127379 w 332096"/>
                  <a:gd name="connsiteY2" fmla="*/ 330665 h 355099"/>
                  <a:gd name="connsiteX3" fmla="*/ 27296 w 332096"/>
                  <a:gd name="connsiteY3" fmla="*/ 339764 h 355099"/>
                  <a:gd name="connsiteX4" fmla="*/ 0 w 332096"/>
                  <a:gd name="connsiteY4" fmla="*/ 285173 h 355099"/>
                  <a:gd name="connsiteX5" fmla="*/ 0 w 332096"/>
                  <a:gd name="connsiteY5" fmla="*/ 285173 h 355099"/>
                  <a:gd name="connsiteX0" fmla="*/ 332096 w 332096"/>
                  <a:gd name="connsiteY0" fmla="*/ 54537 h 351607"/>
                  <a:gd name="connsiteX1" fmla="*/ 177420 w 332096"/>
                  <a:gd name="connsiteY1" fmla="*/ 77284 h 351607"/>
                  <a:gd name="connsiteX2" fmla="*/ 127379 w 332096"/>
                  <a:gd name="connsiteY2" fmla="*/ 327493 h 351607"/>
                  <a:gd name="connsiteX3" fmla="*/ 27296 w 332096"/>
                  <a:gd name="connsiteY3" fmla="*/ 336592 h 351607"/>
                  <a:gd name="connsiteX4" fmla="*/ 0 w 332096"/>
                  <a:gd name="connsiteY4" fmla="*/ 282001 h 351607"/>
                  <a:gd name="connsiteX5" fmla="*/ 0 w 332096"/>
                  <a:gd name="connsiteY5" fmla="*/ 282001 h 351607"/>
                  <a:gd name="connsiteX0" fmla="*/ 332096 w 332096"/>
                  <a:gd name="connsiteY0" fmla="*/ 46526 h 343596"/>
                  <a:gd name="connsiteX1" fmla="*/ 177420 w 332096"/>
                  <a:gd name="connsiteY1" fmla="*/ 69273 h 343596"/>
                  <a:gd name="connsiteX2" fmla="*/ 127379 w 332096"/>
                  <a:gd name="connsiteY2" fmla="*/ 319482 h 343596"/>
                  <a:gd name="connsiteX3" fmla="*/ 27296 w 332096"/>
                  <a:gd name="connsiteY3" fmla="*/ 328581 h 343596"/>
                  <a:gd name="connsiteX4" fmla="*/ 0 w 332096"/>
                  <a:gd name="connsiteY4" fmla="*/ 273990 h 343596"/>
                  <a:gd name="connsiteX5" fmla="*/ 0 w 332096"/>
                  <a:gd name="connsiteY5" fmla="*/ 273990 h 343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2096" h="343596">
                    <a:moveTo>
                      <a:pt x="332096" y="46526"/>
                    </a:moveTo>
                    <a:cubicBezTo>
                      <a:pt x="300251" y="46147"/>
                      <a:pt x="238835" y="-71754"/>
                      <a:pt x="177420" y="69273"/>
                    </a:cubicBezTo>
                    <a:cubicBezTo>
                      <a:pt x="116005" y="210300"/>
                      <a:pt x="152400" y="276264"/>
                      <a:pt x="127379" y="319482"/>
                    </a:cubicBezTo>
                    <a:cubicBezTo>
                      <a:pt x="102358" y="362700"/>
                      <a:pt x="48526" y="336163"/>
                      <a:pt x="27296" y="328581"/>
                    </a:cubicBezTo>
                    <a:cubicBezTo>
                      <a:pt x="6066" y="320999"/>
                      <a:pt x="0" y="273990"/>
                      <a:pt x="0" y="273990"/>
                    </a:cubicBezTo>
                    <a:lnTo>
                      <a:pt x="0" y="273990"/>
                    </a:lnTo>
                  </a:path>
                </a:pathLst>
              </a:custGeom>
              <a:noFill/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F2F55205-05BA-E941-A61E-B7D4ABC849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523437">
              <a:off x="2334358" y="2511780"/>
              <a:ext cx="259754" cy="570916"/>
            </a:xfrm>
            <a:prstGeom prst="rect">
              <a:avLst/>
            </a:prstGeom>
          </p:spPr>
        </p:pic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B0A5BB1C-6F3F-3640-B467-0878072AF303}"/>
                </a:ext>
              </a:extLst>
            </p:cNvPr>
            <p:cNvGrpSpPr/>
            <p:nvPr/>
          </p:nvGrpSpPr>
          <p:grpSpPr>
            <a:xfrm>
              <a:off x="5681254" y="4912610"/>
              <a:ext cx="228673" cy="525533"/>
              <a:chOff x="2997456" y="5672339"/>
              <a:chExt cx="766328" cy="1702267"/>
            </a:xfrm>
          </p:grpSpPr>
          <p:pic>
            <p:nvPicPr>
              <p:cNvPr id="52" name="Picture 51">
                <a:extLst>
                  <a:ext uri="{FF2B5EF4-FFF2-40B4-BE49-F238E27FC236}">
                    <a16:creationId xmlns:a16="http://schemas.microsoft.com/office/drawing/2014/main" id="{BC910800-25EC-1042-99B1-5E0FFA7F09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03663" y="5676011"/>
                <a:ext cx="760121" cy="1698595"/>
              </a:xfrm>
              <a:prstGeom prst="rect">
                <a:avLst/>
              </a:prstGeom>
            </p:spPr>
          </p:pic>
          <p:sp>
            <p:nvSpPr>
              <p:cNvPr id="53" name="Freeform 52">
                <a:extLst>
                  <a:ext uri="{FF2B5EF4-FFF2-40B4-BE49-F238E27FC236}">
                    <a16:creationId xmlns:a16="http://schemas.microsoft.com/office/drawing/2014/main" id="{DCF689FC-F557-1847-80D7-6C85DD516528}"/>
                  </a:ext>
                </a:extLst>
              </p:cNvPr>
              <p:cNvSpPr/>
              <p:nvPr/>
            </p:nvSpPr>
            <p:spPr>
              <a:xfrm>
                <a:off x="2997456" y="5672339"/>
                <a:ext cx="332096" cy="343596"/>
              </a:xfrm>
              <a:custGeom>
                <a:avLst/>
                <a:gdLst>
                  <a:gd name="connsiteX0" fmla="*/ 291153 w 291153"/>
                  <a:gd name="connsiteY0" fmla="*/ 65 h 329299"/>
                  <a:gd name="connsiteX1" fmla="*/ 200167 w 291153"/>
                  <a:gd name="connsiteY1" fmla="*/ 50107 h 329299"/>
                  <a:gd name="connsiteX2" fmla="*/ 127379 w 291153"/>
                  <a:gd name="connsiteY2" fmla="*/ 304865 h 329299"/>
                  <a:gd name="connsiteX3" fmla="*/ 27296 w 291153"/>
                  <a:gd name="connsiteY3" fmla="*/ 313964 h 329299"/>
                  <a:gd name="connsiteX4" fmla="*/ 0 w 291153"/>
                  <a:gd name="connsiteY4" fmla="*/ 259373 h 329299"/>
                  <a:gd name="connsiteX5" fmla="*/ 0 w 291153"/>
                  <a:gd name="connsiteY5" fmla="*/ 259373 h 329299"/>
                  <a:gd name="connsiteX0" fmla="*/ 291153 w 291153"/>
                  <a:gd name="connsiteY0" fmla="*/ 16422 h 345656"/>
                  <a:gd name="connsiteX1" fmla="*/ 200167 w 291153"/>
                  <a:gd name="connsiteY1" fmla="*/ 66464 h 345656"/>
                  <a:gd name="connsiteX2" fmla="*/ 127379 w 291153"/>
                  <a:gd name="connsiteY2" fmla="*/ 321222 h 345656"/>
                  <a:gd name="connsiteX3" fmla="*/ 27296 w 291153"/>
                  <a:gd name="connsiteY3" fmla="*/ 330321 h 345656"/>
                  <a:gd name="connsiteX4" fmla="*/ 0 w 291153"/>
                  <a:gd name="connsiteY4" fmla="*/ 275730 h 345656"/>
                  <a:gd name="connsiteX5" fmla="*/ 0 w 291153"/>
                  <a:gd name="connsiteY5" fmla="*/ 275730 h 345656"/>
                  <a:gd name="connsiteX0" fmla="*/ 332096 w 332096"/>
                  <a:gd name="connsiteY0" fmla="*/ 8250 h 305640"/>
                  <a:gd name="connsiteX1" fmla="*/ 200167 w 332096"/>
                  <a:gd name="connsiteY1" fmla="*/ 26448 h 305640"/>
                  <a:gd name="connsiteX2" fmla="*/ 127379 w 332096"/>
                  <a:gd name="connsiteY2" fmla="*/ 281206 h 305640"/>
                  <a:gd name="connsiteX3" fmla="*/ 27296 w 332096"/>
                  <a:gd name="connsiteY3" fmla="*/ 290305 h 305640"/>
                  <a:gd name="connsiteX4" fmla="*/ 0 w 332096"/>
                  <a:gd name="connsiteY4" fmla="*/ 235714 h 305640"/>
                  <a:gd name="connsiteX5" fmla="*/ 0 w 332096"/>
                  <a:gd name="connsiteY5" fmla="*/ 235714 h 305640"/>
                  <a:gd name="connsiteX0" fmla="*/ 332096 w 332096"/>
                  <a:gd name="connsiteY0" fmla="*/ 57709 h 355099"/>
                  <a:gd name="connsiteX1" fmla="*/ 200167 w 332096"/>
                  <a:gd name="connsiteY1" fmla="*/ 75907 h 355099"/>
                  <a:gd name="connsiteX2" fmla="*/ 127379 w 332096"/>
                  <a:gd name="connsiteY2" fmla="*/ 330665 h 355099"/>
                  <a:gd name="connsiteX3" fmla="*/ 27296 w 332096"/>
                  <a:gd name="connsiteY3" fmla="*/ 339764 h 355099"/>
                  <a:gd name="connsiteX4" fmla="*/ 0 w 332096"/>
                  <a:gd name="connsiteY4" fmla="*/ 285173 h 355099"/>
                  <a:gd name="connsiteX5" fmla="*/ 0 w 332096"/>
                  <a:gd name="connsiteY5" fmla="*/ 285173 h 355099"/>
                  <a:gd name="connsiteX0" fmla="*/ 332096 w 332096"/>
                  <a:gd name="connsiteY0" fmla="*/ 54537 h 351607"/>
                  <a:gd name="connsiteX1" fmla="*/ 177420 w 332096"/>
                  <a:gd name="connsiteY1" fmla="*/ 77284 h 351607"/>
                  <a:gd name="connsiteX2" fmla="*/ 127379 w 332096"/>
                  <a:gd name="connsiteY2" fmla="*/ 327493 h 351607"/>
                  <a:gd name="connsiteX3" fmla="*/ 27296 w 332096"/>
                  <a:gd name="connsiteY3" fmla="*/ 336592 h 351607"/>
                  <a:gd name="connsiteX4" fmla="*/ 0 w 332096"/>
                  <a:gd name="connsiteY4" fmla="*/ 282001 h 351607"/>
                  <a:gd name="connsiteX5" fmla="*/ 0 w 332096"/>
                  <a:gd name="connsiteY5" fmla="*/ 282001 h 351607"/>
                  <a:gd name="connsiteX0" fmla="*/ 332096 w 332096"/>
                  <a:gd name="connsiteY0" fmla="*/ 46526 h 343596"/>
                  <a:gd name="connsiteX1" fmla="*/ 177420 w 332096"/>
                  <a:gd name="connsiteY1" fmla="*/ 69273 h 343596"/>
                  <a:gd name="connsiteX2" fmla="*/ 127379 w 332096"/>
                  <a:gd name="connsiteY2" fmla="*/ 319482 h 343596"/>
                  <a:gd name="connsiteX3" fmla="*/ 27296 w 332096"/>
                  <a:gd name="connsiteY3" fmla="*/ 328581 h 343596"/>
                  <a:gd name="connsiteX4" fmla="*/ 0 w 332096"/>
                  <a:gd name="connsiteY4" fmla="*/ 273990 h 343596"/>
                  <a:gd name="connsiteX5" fmla="*/ 0 w 332096"/>
                  <a:gd name="connsiteY5" fmla="*/ 273990 h 343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2096" h="343596">
                    <a:moveTo>
                      <a:pt x="332096" y="46526"/>
                    </a:moveTo>
                    <a:cubicBezTo>
                      <a:pt x="300251" y="46147"/>
                      <a:pt x="238835" y="-71754"/>
                      <a:pt x="177420" y="69273"/>
                    </a:cubicBezTo>
                    <a:cubicBezTo>
                      <a:pt x="116005" y="210300"/>
                      <a:pt x="152400" y="276264"/>
                      <a:pt x="127379" y="319482"/>
                    </a:cubicBezTo>
                    <a:cubicBezTo>
                      <a:pt x="102358" y="362700"/>
                      <a:pt x="48526" y="336163"/>
                      <a:pt x="27296" y="328581"/>
                    </a:cubicBezTo>
                    <a:cubicBezTo>
                      <a:pt x="6066" y="320999"/>
                      <a:pt x="0" y="273990"/>
                      <a:pt x="0" y="273990"/>
                    </a:cubicBezTo>
                    <a:lnTo>
                      <a:pt x="0" y="273990"/>
                    </a:lnTo>
                  </a:path>
                </a:pathLst>
              </a:custGeom>
              <a:noFill/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B8DEE8F-8D2A-464A-A801-170E4FA4CB87}"/>
                </a:ext>
              </a:extLst>
            </p:cNvPr>
            <p:cNvGrpSpPr/>
            <p:nvPr/>
          </p:nvGrpSpPr>
          <p:grpSpPr>
            <a:xfrm>
              <a:off x="5367836" y="4911695"/>
              <a:ext cx="228673" cy="525533"/>
              <a:chOff x="2997456" y="5672339"/>
              <a:chExt cx="766328" cy="1702267"/>
            </a:xfrm>
          </p:grpSpPr>
          <p:pic>
            <p:nvPicPr>
              <p:cNvPr id="58" name="Picture 57">
                <a:extLst>
                  <a:ext uri="{FF2B5EF4-FFF2-40B4-BE49-F238E27FC236}">
                    <a16:creationId xmlns:a16="http://schemas.microsoft.com/office/drawing/2014/main" id="{86ACAEEB-A0E9-EC4E-81F7-75168142EC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03663" y="5676011"/>
                <a:ext cx="760121" cy="1698595"/>
              </a:xfrm>
              <a:prstGeom prst="rect">
                <a:avLst/>
              </a:prstGeom>
            </p:spPr>
          </p:pic>
          <p:sp>
            <p:nvSpPr>
              <p:cNvPr id="59" name="Freeform 58">
                <a:extLst>
                  <a:ext uri="{FF2B5EF4-FFF2-40B4-BE49-F238E27FC236}">
                    <a16:creationId xmlns:a16="http://schemas.microsoft.com/office/drawing/2014/main" id="{B4610BA8-380A-3049-9238-8158924465E5}"/>
                  </a:ext>
                </a:extLst>
              </p:cNvPr>
              <p:cNvSpPr/>
              <p:nvPr/>
            </p:nvSpPr>
            <p:spPr>
              <a:xfrm>
                <a:off x="2997456" y="5672339"/>
                <a:ext cx="332096" cy="343596"/>
              </a:xfrm>
              <a:custGeom>
                <a:avLst/>
                <a:gdLst>
                  <a:gd name="connsiteX0" fmla="*/ 291153 w 291153"/>
                  <a:gd name="connsiteY0" fmla="*/ 65 h 329299"/>
                  <a:gd name="connsiteX1" fmla="*/ 200167 w 291153"/>
                  <a:gd name="connsiteY1" fmla="*/ 50107 h 329299"/>
                  <a:gd name="connsiteX2" fmla="*/ 127379 w 291153"/>
                  <a:gd name="connsiteY2" fmla="*/ 304865 h 329299"/>
                  <a:gd name="connsiteX3" fmla="*/ 27296 w 291153"/>
                  <a:gd name="connsiteY3" fmla="*/ 313964 h 329299"/>
                  <a:gd name="connsiteX4" fmla="*/ 0 w 291153"/>
                  <a:gd name="connsiteY4" fmla="*/ 259373 h 329299"/>
                  <a:gd name="connsiteX5" fmla="*/ 0 w 291153"/>
                  <a:gd name="connsiteY5" fmla="*/ 259373 h 329299"/>
                  <a:gd name="connsiteX0" fmla="*/ 291153 w 291153"/>
                  <a:gd name="connsiteY0" fmla="*/ 16422 h 345656"/>
                  <a:gd name="connsiteX1" fmla="*/ 200167 w 291153"/>
                  <a:gd name="connsiteY1" fmla="*/ 66464 h 345656"/>
                  <a:gd name="connsiteX2" fmla="*/ 127379 w 291153"/>
                  <a:gd name="connsiteY2" fmla="*/ 321222 h 345656"/>
                  <a:gd name="connsiteX3" fmla="*/ 27296 w 291153"/>
                  <a:gd name="connsiteY3" fmla="*/ 330321 h 345656"/>
                  <a:gd name="connsiteX4" fmla="*/ 0 w 291153"/>
                  <a:gd name="connsiteY4" fmla="*/ 275730 h 345656"/>
                  <a:gd name="connsiteX5" fmla="*/ 0 w 291153"/>
                  <a:gd name="connsiteY5" fmla="*/ 275730 h 345656"/>
                  <a:gd name="connsiteX0" fmla="*/ 332096 w 332096"/>
                  <a:gd name="connsiteY0" fmla="*/ 8250 h 305640"/>
                  <a:gd name="connsiteX1" fmla="*/ 200167 w 332096"/>
                  <a:gd name="connsiteY1" fmla="*/ 26448 h 305640"/>
                  <a:gd name="connsiteX2" fmla="*/ 127379 w 332096"/>
                  <a:gd name="connsiteY2" fmla="*/ 281206 h 305640"/>
                  <a:gd name="connsiteX3" fmla="*/ 27296 w 332096"/>
                  <a:gd name="connsiteY3" fmla="*/ 290305 h 305640"/>
                  <a:gd name="connsiteX4" fmla="*/ 0 w 332096"/>
                  <a:gd name="connsiteY4" fmla="*/ 235714 h 305640"/>
                  <a:gd name="connsiteX5" fmla="*/ 0 w 332096"/>
                  <a:gd name="connsiteY5" fmla="*/ 235714 h 305640"/>
                  <a:gd name="connsiteX0" fmla="*/ 332096 w 332096"/>
                  <a:gd name="connsiteY0" fmla="*/ 57709 h 355099"/>
                  <a:gd name="connsiteX1" fmla="*/ 200167 w 332096"/>
                  <a:gd name="connsiteY1" fmla="*/ 75907 h 355099"/>
                  <a:gd name="connsiteX2" fmla="*/ 127379 w 332096"/>
                  <a:gd name="connsiteY2" fmla="*/ 330665 h 355099"/>
                  <a:gd name="connsiteX3" fmla="*/ 27296 w 332096"/>
                  <a:gd name="connsiteY3" fmla="*/ 339764 h 355099"/>
                  <a:gd name="connsiteX4" fmla="*/ 0 w 332096"/>
                  <a:gd name="connsiteY4" fmla="*/ 285173 h 355099"/>
                  <a:gd name="connsiteX5" fmla="*/ 0 w 332096"/>
                  <a:gd name="connsiteY5" fmla="*/ 285173 h 355099"/>
                  <a:gd name="connsiteX0" fmla="*/ 332096 w 332096"/>
                  <a:gd name="connsiteY0" fmla="*/ 54537 h 351607"/>
                  <a:gd name="connsiteX1" fmla="*/ 177420 w 332096"/>
                  <a:gd name="connsiteY1" fmla="*/ 77284 h 351607"/>
                  <a:gd name="connsiteX2" fmla="*/ 127379 w 332096"/>
                  <a:gd name="connsiteY2" fmla="*/ 327493 h 351607"/>
                  <a:gd name="connsiteX3" fmla="*/ 27296 w 332096"/>
                  <a:gd name="connsiteY3" fmla="*/ 336592 h 351607"/>
                  <a:gd name="connsiteX4" fmla="*/ 0 w 332096"/>
                  <a:gd name="connsiteY4" fmla="*/ 282001 h 351607"/>
                  <a:gd name="connsiteX5" fmla="*/ 0 w 332096"/>
                  <a:gd name="connsiteY5" fmla="*/ 282001 h 351607"/>
                  <a:gd name="connsiteX0" fmla="*/ 332096 w 332096"/>
                  <a:gd name="connsiteY0" fmla="*/ 46526 h 343596"/>
                  <a:gd name="connsiteX1" fmla="*/ 177420 w 332096"/>
                  <a:gd name="connsiteY1" fmla="*/ 69273 h 343596"/>
                  <a:gd name="connsiteX2" fmla="*/ 127379 w 332096"/>
                  <a:gd name="connsiteY2" fmla="*/ 319482 h 343596"/>
                  <a:gd name="connsiteX3" fmla="*/ 27296 w 332096"/>
                  <a:gd name="connsiteY3" fmla="*/ 328581 h 343596"/>
                  <a:gd name="connsiteX4" fmla="*/ 0 w 332096"/>
                  <a:gd name="connsiteY4" fmla="*/ 273990 h 343596"/>
                  <a:gd name="connsiteX5" fmla="*/ 0 w 332096"/>
                  <a:gd name="connsiteY5" fmla="*/ 273990 h 343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2096" h="343596">
                    <a:moveTo>
                      <a:pt x="332096" y="46526"/>
                    </a:moveTo>
                    <a:cubicBezTo>
                      <a:pt x="300251" y="46147"/>
                      <a:pt x="238835" y="-71754"/>
                      <a:pt x="177420" y="69273"/>
                    </a:cubicBezTo>
                    <a:cubicBezTo>
                      <a:pt x="116005" y="210300"/>
                      <a:pt x="152400" y="276264"/>
                      <a:pt x="127379" y="319482"/>
                    </a:cubicBezTo>
                    <a:cubicBezTo>
                      <a:pt x="102358" y="362700"/>
                      <a:pt x="48526" y="336163"/>
                      <a:pt x="27296" y="328581"/>
                    </a:cubicBezTo>
                    <a:cubicBezTo>
                      <a:pt x="6066" y="320999"/>
                      <a:pt x="0" y="273990"/>
                      <a:pt x="0" y="273990"/>
                    </a:cubicBezTo>
                    <a:lnTo>
                      <a:pt x="0" y="273990"/>
                    </a:lnTo>
                  </a:path>
                </a:pathLst>
              </a:custGeom>
              <a:noFill/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28B12737-32A9-1A4A-9ED4-3F180D713E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654784">
              <a:off x="5714613" y="1201636"/>
              <a:ext cx="259754" cy="570916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D5E45D21-5C83-4C46-A259-DE00C9CA7A9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654784">
              <a:off x="5336000" y="1599262"/>
              <a:ext cx="157084" cy="345257"/>
            </a:xfrm>
            <a:prstGeom prst="rect">
              <a:avLst/>
            </a:prstGeom>
          </p:spPr>
        </p:pic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885B7B0-CB71-2F45-90F9-5AD5CC38F1B9}"/>
                </a:ext>
              </a:extLst>
            </p:cNvPr>
            <p:cNvGrpSpPr/>
            <p:nvPr/>
          </p:nvGrpSpPr>
          <p:grpSpPr>
            <a:xfrm rot="21129029">
              <a:off x="5515075" y="1346212"/>
              <a:ext cx="228673" cy="525533"/>
              <a:chOff x="2997456" y="5672339"/>
              <a:chExt cx="766328" cy="1702267"/>
            </a:xfrm>
          </p:grpSpPr>
          <p:pic>
            <p:nvPicPr>
              <p:cNvPr id="65" name="Picture 64">
                <a:extLst>
                  <a:ext uri="{FF2B5EF4-FFF2-40B4-BE49-F238E27FC236}">
                    <a16:creationId xmlns:a16="http://schemas.microsoft.com/office/drawing/2014/main" id="{4B18B4B4-795B-BB4A-B252-FBE0CF2CD7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03663" y="5676011"/>
                <a:ext cx="760121" cy="1698595"/>
              </a:xfrm>
              <a:prstGeom prst="rect">
                <a:avLst/>
              </a:prstGeom>
            </p:spPr>
          </p:pic>
          <p:sp>
            <p:nvSpPr>
              <p:cNvPr id="66" name="Freeform 65">
                <a:extLst>
                  <a:ext uri="{FF2B5EF4-FFF2-40B4-BE49-F238E27FC236}">
                    <a16:creationId xmlns:a16="http://schemas.microsoft.com/office/drawing/2014/main" id="{7F76699D-BE1D-514E-96BD-078E3C4ECA94}"/>
                  </a:ext>
                </a:extLst>
              </p:cNvPr>
              <p:cNvSpPr/>
              <p:nvPr/>
            </p:nvSpPr>
            <p:spPr>
              <a:xfrm>
                <a:off x="2997456" y="5672339"/>
                <a:ext cx="332096" cy="343596"/>
              </a:xfrm>
              <a:custGeom>
                <a:avLst/>
                <a:gdLst>
                  <a:gd name="connsiteX0" fmla="*/ 291153 w 291153"/>
                  <a:gd name="connsiteY0" fmla="*/ 65 h 329299"/>
                  <a:gd name="connsiteX1" fmla="*/ 200167 w 291153"/>
                  <a:gd name="connsiteY1" fmla="*/ 50107 h 329299"/>
                  <a:gd name="connsiteX2" fmla="*/ 127379 w 291153"/>
                  <a:gd name="connsiteY2" fmla="*/ 304865 h 329299"/>
                  <a:gd name="connsiteX3" fmla="*/ 27296 w 291153"/>
                  <a:gd name="connsiteY3" fmla="*/ 313964 h 329299"/>
                  <a:gd name="connsiteX4" fmla="*/ 0 w 291153"/>
                  <a:gd name="connsiteY4" fmla="*/ 259373 h 329299"/>
                  <a:gd name="connsiteX5" fmla="*/ 0 w 291153"/>
                  <a:gd name="connsiteY5" fmla="*/ 259373 h 329299"/>
                  <a:gd name="connsiteX0" fmla="*/ 291153 w 291153"/>
                  <a:gd name="connsiteY0" fmla="*/ 16422 h 345656"/>
                  <a:gd name="connsiteX1" fmla="*/ 200167 w 291153"/>
                  <a:gd name="connsiteY1" fmla="*/ 66464 h 345656"/>
                  <a:gd name="connsiteX2" fmla="*/ 127379 w 291153"/>
                  <a:gd name="connsiteY2" fmla="*/ 321222 h 345656"/>
                  <a:gd name="connsiteX3" fmla="*/ 27296 w 291153"/>
                  <a:gd name="connsiteY3" fmla="*/ 330321 h 345656"/>
                  <a:gd name="connsiteX4" fmla="*/ 0 w 291153"/>
                  <a:gd name="connsiteY4" fmla="*/ 275730 h 345656"/>
                  <a:gd name="connsiteX5" fmla="*/ 0 w 291153"/>
                  <a:gd name="connsiteY5" fmla="*/ 275730 h 345656"/>
                  <a:gd name="connsiteX0" fmla="*/ 332096 w 332096"/>
                  <a:gd name="connsiteY0" fmla="*/ 8250 h 305640"/>
                  <a:gd name="connsiteX1" fmla="*/ 200167 w 332096"/>
                  <a:gd name="connsiteY1" fmla="*/ 26448 h 305640"/>
                  <a:gd name="connsiteX2" fmla="*/ 127379 w 332096"/>
                  <a:gd name="connsiteY2" fmla="*/ 281206 h 305640"/>
                  <a:gd name="connsiteX3" fmla="*/ 27296 w 332096"/>
                  <a:gd name="connsiteY3" fmla="*/ 290305 h 305640"/>
                  <a:gd name="connsiteX4" fmla="*/ 0 w 332096"/>
                  <a:gd name="connsiteY4" fmla="*/ 235714 h 305640"/>
                  <a:gd name="connsiteX5" fmla="*/ 0 w 332096"/>
                  <a:gd name="connsiteY5" fmla="*/ 235714 h 305640"/>
                  <a:gd name="connsiteX0" fmla="*/ 332096 w 332096"/>
                  <a:gd name="connsiteY0" fmla="*/ 57709 h 355099"/>
                  <a:gd name="connsiteX1" fmla="*/ 200167 w 332096"/>
                  <a:gd name="connsiteY1" fmla="*/ 75907 h 355099"/>
                  <a:gd name="connsiteX2" fmla="*/ 127379 w 332096"/>
                  <a:gd name="connsiteY2" fmla="*/ 330665 h 355099"/>
                  <a:gd name="connsiteX3" fmla="*/ 27296 w 332096"/>
                  <a:gd name="connsiteY3" fmla="*/ 339764 h 355099"/>
                  <a:gd name="connsiteX4" fmla="*/ 0 w 332096"/>
                  <a:gd name="connsiteY4" fmla="*/ 285173 h 355099"/>
                  <a:gd name="connsiteX5" fmla="*/ 0 w 332096"/>
                  <a:gd name="connsiteY5" fmla="*/ 285173 h 355099"/>
                  <a:gd name="connsiteX0" fmla="*/ 332096 w 332096"/>
                  <a:gd name="connsiteY0" fmla="*/ 54537 h 351607"/>
                  <a:gd name="connsiteX1" fmla="*/ 177420 w 332096"/>
                  <a:gd name="connsiteY1" fmla="*/ 77284 h 351607"/>
                  <a:gd name="connsiteX2" fmla="*/ 127379 w 332096"/>
                  <a:gd name="connsiteY2" fmla="*/ 327493 h 351607"/>
                  <a:gd name="connsiteX3" fmla="*/ 27296 w 332096"/>
                  <a:gd name="connsiteY3" fmla="*/ 336592 h 351607"/>
                  <a:gd name="connsiteX4" fmla="*/ 0 w 332096"/>
                  <a:gd name="connsiteY4" fmla="*/ 282001 h 351607"/>
                  <a:gd name="connsiteX5" fmla="*/ 0 w 332096"/>
                  <a:gd name="connsiteY5" fmla="*/ 282001 h 351607"/>
                  <a:gd name="connsiteX0" fmla="*/ 332096 w 332096"/>
                  <a:gd name="connsiteY0" fmla="*/ 46526 h 343596"/>
                  <a:gd name="connsiteX1" fmla="*/ 177420 w 332096"/>
                  <a:gd name="connsiteY1" fmla="*/ 69273 h 343596"/>
                  <a:gd name="connsiteX2" fmla="*/ 127379 w 332096"/>
                  <a:gd name="connsiteY2" fmla="*/ 319482 h 343596"/>
                  <a:gd name="connsiteX3" fmla="*/ 27296 w 332096"/>
                  <a:gd name="connsiteY3" fmla="*/ 328581 h 343596"/>
                  <a:gd name="connsiteX4" fmla="*/ 0 w 332096"/>
                  <a:gd name="connsiteY4" fmla="*/ 273990 h 343596"/>
                  <a:gd name="connsiteX5" fmla="*/ 0 w 332096"/>
                  <a:gd name="connsiteY5" fmla="*/ 273990 h 343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2096" h="343596">
                    <a:moveTo>
                      <a:pt x="332096" y="46526"/>
                    </a:moveTo>
                    <a:cubicBezTo>
                      <a:pt x="300251" y="46147"/>
                      <a:pt x="238835" y="-71754"/>
                      <a:pt x="177420" y="69273"/>
                    </a:cubicBezTo>
                    <a:cubicBezTo>
                      <a:pt x="116005" y="210300"/>
                      <a:pt x="152400" y="276264"/>
                      <a:pt x="127379" y="319482"/>
                    </a:cubicBezTo>
                    <a:cubicBezTo>
                      <a:pt x="102358" y="362700"/>
                      <a:pt x="48526" y="336163"/>
                      <a:pt x="27296" y="328581"/>
                    </a:cubicBezTo>
                    <a:cubicBezTo>
                      <a:pt x="6066" y="320999"/>
                      <a:pt x="0" y="273990"/>
                      <a:pt x="0" y="273990"/>
                    </a:cubicBezTo>
                    <a:lnTo>
                      <a:pt x="0" y="273990"/>
                    </a:lnTo>
                  </a:path>
                </a:pathLst>
              </a:custGeom>
              <a:noFill/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E17E7670-F6F6-7F42-A021-3DB79702A4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09414">
              <a:off x="5375837" y="2385256"/>
              <a:ext cx="259754" cy="570916"/>
            </a:xfrm>
            <a:prstGeom prst="rect">
              <a:avLst/>
            </a:prstGeom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7FDB83C4-64D6-FB48-AD64-4899A25BD7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52017">
              <a:off x="5693477" y="2469998"/>
              <a:ext cx="259754" cy="570916"/>
            </a:xfrm>
            <a:prstGeom prst="rect">
              <a:avLst/>
            </a:prstGeom>
          </p:spPr>
        </p:pic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52EB5A1E-C28C-4D4F-94A6-859C42FF8A96}"/>
                </a:ext>
              </a:extLst>
            </p:cNvPr>
            <p:cNvGrpSpPr/>
            <p:nvPr/>
          </p:nvGrpSpPr>
          <p:grpSpPr>
            <a:xfrm rot="21129029">
              <a:off x="5193162" y="1662811"/>
              <a:ext cx="156194" cy="331159"/>
              <a:chOff x="2997456" y="5672339"/>
              <a:chExt cx="766328" cy="1702267"/>
            </a:xfrm>
          </p:grpSpPr>
          <p:pic>
            <p:nvPicPr>
              <p:cNvPr id="67" name="Picture 66">
                <a:extLst>
                  <a:ext uri="{FF2B5EF4-FFF2-40B4-BE49-F238E27FC236}">
                    <a16:creationId xmlns:a16="http://schemas.microsoft.com/office/drawing/2014/main" id="{0719F38A-8EF1-F24D-B74B-BC177001D4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03663" y="5676011"/>
                <a:ext cx="760121" cy="1698595"/>
              </a:xfrm>
              <a:prstGeom prst="rect">
                <a:avLst/>
              </a:prstGeom>
            </p:spPr>
          </p:pic>
          <p:sp>
            <p:nvSpPr>
              <p:cNvPr id="70" name="Freeform 69">
                <a:extLst>
                  <a:ext uri="{FF2B5EF4-FFF2-40B4-BE49-F238E27FC236}">
                    <a16:creationId xmlns:a16="http://schemas.microsoft.com/office/drawing/2014/main" id="{CC9023DC-77A5-3B49-B12D-6CC75764AB7B}"/>
                  </a:ext>
                </a:extLst>
              </p:cNvPr>
              <p:cNvSpPr/>
              <p:nvPr/>
            </p:nvSpPr>
            <p:spPr>
              <a:xfrm>
                <a:off x="2997456" y="5672339"/>
                <a:ext cx="332096" cy="343596"/>
              </a:xfrm>
              <a:custGeom>
                <a:avLst/>
                <a:gdLst>
                  <a:gd name="connsiteX0" fmla="*/ 291153 w 291153"/>
                  <a:gd name="connsiteY0" fmla="*/ 65 h 329299"/>
                  <a:gd name="connsiteX1" fmla="*/ 200167 w 291153"/>
                  <a:gd name="connsiteY1" fmla="*/ 50107 h 329299"/>
                  <a:gd name="connsiteX2" fmla="*/ 127379 w 291153"/>
                  <a:gd name="connsiteY2" fmla="*/ 304865 h 329299"/>
                  <a:gd name="connsiteX3" fmla="*/ 27296 w 291153"/>
                  <a:gd name="connsiteY3" fmla="*/ 313964 h 329299"/>
                  <a:gd name="connsiteX4" fmla="*/ 0 w 291153"/>
                  <a:gd name="connsiteY4" fmla="*/ 259373 h 329299"/>
                  <a:gd name="connsiteX5" fmla="*/ 0 w 291153"/>
                  <a:gd name="connsiteY5" fmla="*/ 259373 h 329299"/>
                  <a:gd name="connsiteX0" fmla="*/ 291153 w 291153"/>
                  <a:gd name="connsiteY0" fmla="*/ 16422 h 345656"/>
                  <a:gd name="connsiteX1" fmla="*/ 200167 w 291153"/>
                  <a:gd name="connsiteY1" fmla="*/ 66464 h 345656"/>
                  <a:gd name="connsiteX2" fmla="*/ 127379 w 291153"/>
                  <a:gd name="connsiteY2" fmla="*/ 321222 h 345656"/>
                  <a:gd name="connsiteX3" fmla="*/ 27296 w 291153"/>
                  <a:gd name="connsiteY3" fmla="*/ 330321 h 345656"/>
                  <a:gd name="connsiteX4" fmla="*/ 0 w 291153"/>
                  <a:gd name="connsiteY4" fmla="*/ 275730 h 345656"/>
                  <a:gd name="connsiteX5" fmla="*/ 0 w 291153"/>
                  <a:gd name="connsiteY5" fmla="*/ 275730 h 345656"/>
                  <a:gd name="connsiteX0" fmla="*/ 332096 w 332096"/>
                  <a:gd name="connsiteY0" fmla="*/ 8250 h 305640"/>
                  <a:gd name="connsiteX1" fmla="*/ 200167 w 332096"/>
                  <a:gd name="connsiteY1" fmla="*/ 26448 h 305640"/>
                  <a:gd name="connsiteX2" fmla="*/ 127379 w 332096"/>
                  <a:gd name="connsiteY2" fmla="*/ 281206 h 305640"/>
                  <a:gd name="connsiteX3" fmla="*/ 27296 w 332096"/>
                  <a:gd name="connsiteY3" fmla="*/ 290305 h 305640"/>
                  <a:gd name="connsiteX4" fmla="*/ 0 w 332096"/>
                  <a:gd name="connsiteY4" fmla="*/ 235714 h 305640"/>
                  <a:gd name="connsiteX5" fmla="*/ 0 w 332096"/>
                  <a:gd name="connsiteY5" fmla="*/ 235714 h 305640"/>
                  <a:gd name="connsiteX0" fmla="*/ 332096 w 332096"/>
                  <a:gd name="connsiteY0" fmla="*/ 57709 h 355099"/>
                  <a:gd name="connsiteX1" fmla="*/ 200167 w 332096"/>
                  <a:gd name="connsiteY1" fmla="*/ 75907 h 355099"/>
                  <a:gd name="connsiteX2" fmla="*/ 127379 w 332096"/>
                  <a:gd name="connsiteY2" fmla="*/ 330665 h 355099"/>
                  <a:gd name="connsiteX3" fmla="*/ 27296 w 332096"/>
                  <a:gd name="connsiteY3" fmla="*/ 339764 h 355099"/>
                  <a:gd name="connsiteX4" fmla="*/ 0 w 332096"/>
                  <a:gd name="connsiteY4" fmla="*/ 285173 h 355099"/>
                  <a:gd name="connsiteX5" fmla="*/ 0 w 332096"/>
                  <a:gd name="connsiteY5" fmla="*/ 285173 h 355099"/>
                  <a:gd name="connsiteX0" fmla="*/ 332096 w 332096"/>
                  <a:gd name="connsiteY0" fmla="*/ 54537 h 351607"/>
                  <a:gd name="connsiteX1" fmla="*/ 177420 w 332096"/>
                  <a:gd name="connsiteY1" fmla="*/ 77284 h 351607"/>
                  <a:gd name="connsiteX2" fmla="*/ 127379 w 332096"/>
                  <a:gd name="connsiteY2" fmla="*/ 327493 h 351607"/>
                  <a:gd name="connsiteX3" fmla="*/ 27296 w 332096"/>
                  <a:gd name="connsiteY3" fmla="*/ 336592 h 351607"/>
                  <a:gd name="connsiteX4" fmla="*/ 0 w 332096"/>
                  <a:gd name="connsiteY4" fmla="*/ 282001 h 351607"/>
                  <a:gd name="connsiteX5" fmla="*/ 0 w 332096"/>
                  <a:gd name="connsiteY5" fmla="*/ 282001 h 351607"/>
                  <a:gd name="connsiteX0" fmla="*/ 332096 w 332096"/>
                  <a:gd name="connsiteY0" fmla="*/ 46526 h 343596"/>
                  <a:gd name="connsiteX1" fmla="*/ 177420 w 332096"/>
                  <a:gd name="connsiteY1" fmla="*/ 69273 h 343596"/>
                  <a:gd name="connsiteX2" fmla="*/ 127379 w 332096"/>
                  <a:gd name="connsiteY2" fmla="*/ 319482 h 343596"/>
                  <a:gd name="connsiteX3" fmla="*/ 27296 w 332096"/>
                  <a:gd name="connsiteY3" fmla="*/ 328581 h 343596"/>
                  <a:gd name="connsiteX4" fmla="*/ 0 w 332096"/>
                  <a:gd name="connsiteY4" fmla="*/ 273990 h 343596"/>
                  <a:gd name="connsiteX5" fmla="*/ 0 w 332096"/>
                  <a:gd name="connsiteY5" fmla="*/ 273990 h 343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2096" h="343596">
                    <a:moveTo>
                      <a:pt x="332096" y="46526"/>
                    </a:moveTo>
                    <a:cubicBezTo>
                      <a:pt x="300251" y="46147"/>
                      <a:pt x="238835" y="-71754"/>
                      <a:pt x="177420" y="69273"/>
                    </a:cubicBezTo>
                    <a:cubicBezTo>
                      <a:pt x="116005" y="210300"/>
                      <a:pt x="152400" y="276264"/>
                      <a:pt x="127379" y="319482"/>
                    </a:cubicBezTo>
                    <a:cubicBezTo>
                      <a:pt x="102358" y="362700"/>
                      <a:pt x="48526" y="336163"/>
                      <a:pt x="27296" y="328581"/>
                    </a:cubicBezTo>
                    <a:cubicBezTo>
                      <a:pt x="6066" y="320999"/>
                      <a:pt x="0" y="273990"/>
                      <a:pt x="0" y="273990"/>
                    </a:cubicBezTo>
                    <a:lnTo>
                      <a:pt x="0" y="273990"/>
                    </a:lnTo>
                  </a:path>
                </a:pathLst>
              </a:custGeom>
              <a:noFill/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3174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8A992DB-A4BD-475B-BAA7-A35FF981F84B}"/>
              </a:ext>
            </a:extLst>
          </p:cNvPr>
          <p:cNvGrpSpPr/>
          <p:nvPr/>
        </p:nvGrpSpPr>
        <p:grpSpPr>
          <a:xfrm>
            <a:off x="588972" y="621800"/>
            <a:ext cx="3826048" cy="1252995"/>
            <a:chOff x="829778" y="4126940"/>
            <a:chExt cx="3826048" cy="125299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5C869FE-78C1-4C8D-B95F-0B930A02F9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38704" b="55741" l="51198" r="56250">
                          <a14:foregroundMark x1="53438" y1="38704" x2="54115" y2="42778"/>
                          <a14:foregroundMark x1="54115" y1="42778" x2="53542" y2="53333"/>
                          <a14:foregroundMark x1="53542" y1="53333" x2="55365" y2="51019"/>
                          <a14:foregroundMark x1="54010" y1="40000" x2="54479" y2="44722"/>
                          <a14:foregroundMark x1="54479" y1="44722" x2="54167" y2="48333"/>
                          <a14:foregroundMark x1="54167" y1="48333" x2="53594" y2="50556"/>
                          <a14:foregroundMark x1="53594" y1="50556" x2="53125" y2="47963"/>
                          <a14:foregroundMark x1="53125" y1="47963" x2="53906" y2="40000"/>
                          <a14:foregroundMark x1="53594" y1="55463" x2="53490" y2="55833"/>
                          <a14:foregroundMark x1="53385" y1="55556" x2="53385" y2="52315"/>
                          <a14:foregroundMark x1="53385" y1="52315" x2="53490" y2="54722"/>
                          <a14:foregroundMark x1="53490" y1="54722" x2="54323" y2="51852"/>
                          <a14:foregroundMark x1="53229" y1="51944" x2="53281" y2="55833"/>
                          <a14:foregroundMark x1="54375" y1="52407" x2="54219" y2="55648"/>
                          <a14:foregroundMark x1="54219" y1="55648" x2="54167" y2="52222"/>
                          <a14:foregroundMark x1="53125" y1="50463" x2="54792" y2="50556"/>
                          <a14:foregroundMark x1="54792" y1="50556" x2="54688" y2="50463"/>
                          <a14:foregroundMark x1="53698" y1="50926" x2="52917" y2="50648"/>
                          <a14:foregroundMark x1="54115" y1="38981" x2="54792" y2="40093"/>
                          <a14:foregroundMark x1="56198" y1="51111" x2="56250" y2="50833"/>
                          <a14:foregroundMark x1="56146" y1="50926" x2="52552" y2="51111"/>
                          <a14:foregroundMark x1="52552" y1="51111" x2="53542" y2="51481"/>
                        </a14:backgroundRemoval>
                      </a14:imgEffect>
                    </a14:imgLayer>
                  </a14:imgProps>
                </a:ext>
              </a:extLst>
            </a:blip>
            <a:srcRect l="50774" t="38260" r="43479" b="43162"/>
            <a:stretch/>
          </p:blipFill>
          <p:spPr>
            <a:xfrm>
              <a:off x="829778" y="4126940"/>
              <a:ext cx="636477" cy="125299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DF9AEED-9644-47C1-8C35-6583804B09C1}"/>
                </a:ext>
              </a:extLst>
            </p:cNvPr>
            <p:cNvSpPr txBox="1"/>
            <p:nvPr/>
          </p:nvSpPr>
          <p:spPr>
            <a:xfrm>
              <a:off x="1529589" y="4126940"/>
              <a:ext cx="3126237" cy="12003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Garamond" panose="02020404030301010803" pitchFamily="18" charset="0"/>
                </a:rPr>
                <a:t>  What does this tell us about </a:t>
              </a:r>
              <a:r>
                <a:rPr lang="en-US" sz="1200" b="1" u="sng" dirty="0">
                  <a:latin typeface="Garamond" panose="02020404030301010803" pitchFamily="18" charset="0"/>
                </a:rPr>
                <a:t>God?</a:t>
              </a:r>
            </a:p>
            <a:p>
              <a:r>
                <a:rPr lang="en-US" sz="1200" b="1" dirty="0">
                  <a:latin typeface="Garamond" panose="02020404030301010803" pitchFamily="18" charset="0"/>
                </a:rPr>
                <a:t>  What does this tell us about </a:t>
              </a:r>
              <a:r>
                <a:rPr lang="en-US" sz="1200" b="1" u="sng" dirty="0">
                  <a:latin typeface="Garamond" panose="02020404030301010803" pitchFamily="18" charset="0"/>
                </a:rPr>
                <a:t>people</a:t>
              </a:r>
              <a:r>
                <a:rPr lang="en-US" sz="1200" b="1" dirty="0">
                  <a:latin typeface="Garamond" panose="02020404030301010803" pitchFamily="18" charset="0"/>
                </a:rPr>
                <a:t>?</a:t>
              </a:r>
            </a:p>
            <a:p>
              <a:r>
                <a:rPr lang="en-US" sz="1200" b="1" dirty="0">
                  <a:latin typeface="Garamond" panose="02020404030301010803" pitchFamily="18" charset="0"/>
                </a:rPr>
                <a:t>  Sin to avoid?</a:t>
              </a:r>
            </a:p>
            <a:p>
              <a:r>
                <a:rPr lang="en-US" sz="1200" b="1" dirty="0">
                  <a:latin typeface="Garamond" panose="02020404030301010803" pitchFamily="18" charset="0"/>
                </a:rPr>
                <a:t>  Promise to claim?</a:t>
              </a:r>
            </a:p>
            <a:p>
              <a:r>
                <a:rPr lang="en-US" sz="1200" b="1" dirty="0">
                  <a:latin typeface="Garamond" panose="02020404030301010803" pitchFamily="18" charset="0"/>
                </a:rPr>
                <a:t>  Example to follow?</a:t>
              </a:r>
            </a:p>
            <a:p>
              <a:r>
                <a:rPr lang="en-US" sz="1200" b="1" dirty="0">
                  <a:latin typeface="Garamond" panose="02020404030301010803" pitchFamily="18" charset="0"/>
                </a:rPr>
                <a:t>  Command to obey?</a:t>
              </a:r>
            </a:p>
          </p:txBody>
        </p:sp>
      </p:grpSp>
      <p:graphicFrame>
        <p:nvGraphicFramePr>
          <p:cNvPr id="59" name="Content Placeholder 3">
            <a:extLst>
              <a:ext uri="{FF2B5EF4-FFF2-40B4-BE49-F238E27FC236}">
                <a16:creationId xmlns:a16="http://schemas.microsoft.com/office/drawing/2014/main" id="{EB7835C2-6BAB-4BD2-BDC8-D443CE5DB0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544097"/>
              </p:ext>
            </p:extLst>
          </p:nvPr>
        </p:nvGraphicFramePr>
        <p:xfrm>
          <a:off x="4830217" y="122847"/>
          <a:ext cx="4824674" cy="3763353"/>
        </p:xfrm>
        <a:graphic>
          <a:graphicData uri="http://schemas.openxmlformats.org/drawingml/2006/table">
            <a:tbl>
              <a:tblPr/>
              <a:tblGrid>
                <a:gridCol w="1437904">
                  <a:extLst>
                    <a:ext uri="{9D8B030D-6E8A-4147-A177-3AD203B41FA5}">
                      <a16:colId xmlns:a16="http://schemas.microsoft.com/office/drawing/2014/main" val="1322217082"/>
                    </a:ext>
                  </a:extLst>
                </a:gridCol>
                <a:gridCol w="1209390">
                  <a:extLst>
                    <a:ext uri="{9D8B030D-6E8A-4147-A177-3AD203B41FA5}">
                      <a16:colId xmlns:a16="http://schemas.microsoft.com/office/drawing/2014/main" val="4080168309"/>
                    </a:ext>
                  </a:extLst>
                </a:gridCol>
                <a:gridCol w="928053">
                  <a:extLst>
                    <a:ext uri="{9D8B030D-6E8A-4147-A177-3AD203B41FA5}">
                      <a16:colId xmlns:a16="http://schemas.microsoft.com/office/drawing/2014/main" val="432238538"/>
                    </a:ext>
                  </a:extLst>
                </a:gridCol>
                <a:gridCol w="1249327">
                  <a:extLst>
                    <a:ext uri="{9D8B030D-6E8A-4147-A177-3AD203B41FA5}">
                      <a16:colId xmlns:a16="http://schemas.microsoft.com/office/drawing/2014/main" val="2249801219"/>
                    </a:ext>
                  </a:extLst>
                </a:gridCol>
              </a:tblGrid>
              <a:tr h="241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COMMANDS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VISION CAST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SCRIPTURE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PRACTICE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029451"/>
                  </a:ext>
                </a:extLst>
              </a:tr>
              <a:tr h="5718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1. Repent, Be Baptized 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+ Receive the Holy 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Spirit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Make Disciples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Mt. 28:18-20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Acts 2:36-41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fontAlgn="ctr">
                        <a:buAutoNum type="alphaUcPeriod"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Testimony* and Oikos*</a:t>
                      </a:r>
                    </a:p>
                  </a:txBody>
                  <a:tcPr marL="36576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805855"/>
                  </a:ext>
                </a:extLst>
              </a:tr>
              <a:tr h="4822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2. Follow Jesus, Fish 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for People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Make Disciples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Mt. 28:18-20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Mk. 1:14-20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B. Two Kingdoms*</a:t>
                      </a:r>
                    </a:p>
                  </a:txBody>
                  <a:tcPr marL="36576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913143"/>
                  </a:ext>
                </a:extLst>
              </a:tr>
              <a:tr h="4822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3. Abide in Jesus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Make Disciples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Mt. 28:18-20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Jn. 15:1-11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fontAlgn="ctr">
                        <a:buAutoNum type="alphaUcPeriod" startAt="3"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Say. Obey. Share*</a:t>
                      </a:r>
                    </a:p>
                  </a:txBody>
                  <a:tcPr marL="36576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841594"/>
                  </a:ext>
                </a:extLst>
              </a:tr>
              <a:tr h="4822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4. Take Up Your Cross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Make Disciples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Mt. 28:18-20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Mk 8:27-38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+mj-lt"/>
                        <a:buNone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D. Counting the Cost*</a:t>
                      </a:r>
                    </a:p>
                  </a:txBody>
                  <a:tcPr marL="36576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145722"/>
                  </a:ext>
                </a:extLst>
              </a:tr>
              <a:tr h="4822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5. Gather as a Church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Make Disciples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Mt. 28:18-20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Heb. 10:24-25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Acts 2:41-47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E. Church Circle*</a:t>
                      </a:r>
                    </a:p>
                  </a:txBody>
                  <a:tcPr marL="36576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689483"/>
                  </a:ext>
                </a:extLst>
              </a:tr>
              <a:tr h="539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6. Seek First the 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Kingdom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Make Disciples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Mt. 28:18-20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Mt. 6:25-34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F. Kingdom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   Priorities*</a:t>
                      </a:r>
                    </a:p>
                  </a:txBody>
                  <a:tcPr marL="36576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486588"/>
                  </a:ext>
                </a:extLst>
              </a:tr>
              <a:tr h="4822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7. Love God and Obey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Make Disciples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Mt. 28:18-20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Mt. 22:37-40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Jn. 14:15-21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G. Obey Survey +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  Vision Cast</a:t>
                      </a:r>
                    </a:p>
                  </a:txBody>
                  <a:tcPr marL="36576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002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158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DC88167F-613C-4785-A5FC-343CB3E2B095}"/>
                  </a:ext>
                </a:extLst>
              </p14:cNvPr>
              <p14:cNvContentPartPr/>
              <p14:nvPr/>
            </p14:nvContentPartPr>
            <p14:xfrm>
              <a:off x="767347" y="1547128"/>
              <a:ext cx="896040" cy="10173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DC88167F-613C-4785-A5FC-343CB3E2B09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04707" y="1484128"/>
                <a:ext cx="1021680" cy="114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BEAA5300-EAAF-4EF0-A564-C4590663C2D4}"/>
                  </a:ext>
                </a:extLst>
              </p14:cNvPr>
              <p14:cNvContentPartPr/>
              <p14:nvPr/>
            </p14:nvContentPartPr>
            <p14:xfrm>
              <a:off x="2379067" y="2026574"/>
              <a:ext cx="360" cy="36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BEAA5300-EAAF-4EF0-A564-C4590663C2D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361427" y="2008934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1A6D8FBE-9852-4D83-9448-418E158B8D48}"/>
                  </a:ext>
                </a:extLst>
              </p14:cNvPr>
              <p14:cNvContentPartPr/>
              <p14:nvPr/>
            </p14:nvContentPartPr>
            <p14:xfrm>
              <a:off x="2200507" y="1694728"/>
              <a:ext cx="70560" cy="3823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1A6D8FBE-9852-4D83-9448-418E158B8D4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182867" y="1677088"/>
                <a:ext cx="106200" cy="417960"/>
              </a:xfrm>
              <a:prstGeom prst="rect">
                <a:avLst/>
              </a:prstGeom>
            </p:spPr>
          </p:pic>
        </mc:Fallback>
      </mc:AlternateContent>
      <p:grpSp>
        <p:nvGrpSpPr>
          <p:cNvPr id="38" name="Group 37">
            <a:extLst>
              <a:ext uri="{FF2B5EF4-FFF2-40B4-BE49-F238E27FC236}">
                <a16:creationId xmlns:a16="http://schemas.microsoft.com/office/drawing/2014/main" id="{BCE89184-97B9-43AF-91D9-BA30755BBCF9}"/>
              </a:ext>
            </a:extLst>
          </p:cNvPr>
          <p:cNvGrpSpPr/>
          <p:nvPr/>
        </p:nvGrpSpPr>
        <p:grpSpPr>
          <a:xfrm>
            <a:off x="2167747" y="1409608"/>
            <a:ext cx="145800" cy="744840"/>
            <a:chOff x="2167747" y="1409608"/>
            <a:chExt cx="145800" cy="744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468591E5-1BBC-49B7-9B5B-E9550E99DF26}"/>
                    </a:ext>
                  </a:extLst>
                </p14:cNvPr>
                <p14:cNvContentPartPr/>
                <p14:nvPr/>
              </p14:nvContentPartPr>
              <p14:xfrm>
                <a:off x="2220307" y="1755208"/>
                <a:ext cx="93240" cy="3992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468591E5-1BBC-49B7-9B5B-E9550E99DF26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157667" y="1692208"/>
                  <a:ext cx="218880" cy="52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0538FD72-3B38-40A3-BF18-CC93F0E0FE28}"/>
                    </a:ext>
                  </a:extLst>
                </p14:cNvPr>
                <p14:cNvContentPartPr/>
                <p14:nvPr/>
              </p14:nvContentPartPr>
              <p14:xfrm>
                <a:off x="2167747" y="1409608"/>
                <a:ext cx="145800" cy="15768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0538FD72-3B38-40A3-BF18-CC93F0E0FE2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104747" y="1346608"/>
                  <a:ext cx="271440" cy="283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0AB953D8-7F34-4068-ABBC-EBD83A32D530}"/>
                  </a:ext>
                </a:extLst>
              </p14:cNvPr>
              <p14:cNvContentPartPr/>
              <p14:nvPr/>
            </p14:nvContentPartPr>
            <p14:xfrm>
              <a:off x="3283747" y="1740808"/>
              <a:ext cx="164880" cy="48492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0AB953D8-7F34-4068-ABBC-EBD83A32D530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220747" y="1677808"/>
                <a:ext cx="290520" cy="61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E869D17E-36B3-4FE2-B91F-528036537E73}"/>
                  </a:ext>
                </a:extLst>
              </p14:cNvPr>
              <p14:cNvContentPartPr/>
              <p14:nvPr/>
            </p14:nvContentPartPr>
            <p14:xfrm>
              <a:off x="3282307" y="804448"/>
              <a:ext cx="156600" cy="76032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E869D17E-36B3-4FE2-B91F-528036537E73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219307" y="741808"/>
                <a:ext cx="282240" cy="885960"/>
              </a:xfrm>
              <a:prstGeom prst="rect">
                <a:avLst/>
              </a:prstGeom>
            </p:spPr>
          </p:pic>
        </mc:Fallback>
      </mc:AlternateContent>
      <p:grpSp>
        <p:nvGrpSpPr>
          <p:cNvPr id="47" name="Group 46">
            <a:extLst>
              <a:ext uri="{FF2B5EF4-FFF2-40B4-BE49-F238E27FC236}">
                <a16:creationId xmlns:a16="http://schemas.microsoft.com/office/drawing/2014/main" id="{1A06320F-FB10-431C-BDB5-00BABC2009F9}"/>
              </a:ext>
            </a:extLst>
          </p:cNvPr>
          <p:cNvGrpSpPr/>
          <p:nvPr/>
        </p:nvGrpSpPr>
        <p:grpSpPr>
          <a:xfrm>
            <a:off x="3723307" y="1454248"/>
            <a:ext cx="360" cy="360"/>
            <a:chOff x="3723307" y="1454248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E31D6F9D-319D-433F-A4F2-70C8065C3349}"/>
                    </a:ext>
                  </a:extLst>
                </p14:cNvPr>
                <p14:cNvContentPartPr/>
                <p14:nvPr/>
              </p14:nvContentPartPr>
              <p14:xfrm>
                <a:off x="3723307" y="1454248"/>
                <a:ext cx="360" cy="36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E31D6F9D-319D-433F-A4F2-70C8065C3349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660667" y="1391248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62AEF3B9-5E69-407F-9586-09296F1E11BF}"/>
                    </a:ext>
                  </a:extLst>
                </p14:cNvPr>
                <p14:cNvContentPartPr/>
                <p14:nvPr/>
              </p14:nvContentPartPr>
              <p14:xfrm>
                <a:off x="3723307" y="1454248"/>
                <a:ext cx="360" cy="36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62AEF3B9-5E69-407F-9586-09296F1E11BF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660667" y="1391248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CA7A126E-93E3-4B4E-B230-2FBD30C388DA}"/>
                  </a:ext>
                </a:extLst>
              </p14:cNvPr>
              <p14:cNvContentPartPr/>
              <p14:nvPr/>
            </p14:nvContentPartPr>
            <p14:xfrm>
              <a:off x="3558067" y="3371248"/>
              <a:ext cx="360" cy="36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CA7A126E-93E3-4B4E-B230-2FBD30C388DA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495067" y="3308248"/>
                <a:ext cx="126000" cy="12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3" name="Group 52">
            <a:extLst>
              <a:ext uri="{FF2B5EF4-FFF2-40B4-BE49-F238E27FC236}">
                <a16:creationId xmlns:a16="http://schemas.microsoft.com/office/drawing/2014/main" id="{F0BF36D6-BC4D-494F-8C98-E482F9039191}"/>
              </a:ext>
            </a:extLst>
          </p:cNvPr>
          <p:cNvGrpSpPr/>
          <p:nvPr/>
        </p:nvGrpSpPr>
        <p:grpSpPr>
          <a:xfrm>
            <a:off x="3814011" y="3499975"/>
            <a:ext cx="360" cy="360"/>
            <a:chOff x="3814011" y="3499975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61BF07D6-A3CB-4D94-9F5B-6F4003E1DAAF}"/>
                    </a:ext>
                  </a:extLst>
                </p14:cNvPr>
                <p14:cNvContentPartPr/>
                <p14:nvPr/>
              </p14:nvContentPartPr>
              <p14:xfrm>
                <a:off x="3814011" y="3499975"/>
                <a:ext cx="360" cy="3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61BF07D6-A3CB-4D94-9F5B-6F4003E1DAAF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751371" y="3437335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05B2CC83-9E93-4C0B-B14A-74453D9C213B}"/>
                    </a:ext>
                  </a:extLst>
                </p14:cNvPr>
                <p14:cNvContentPartPr/>
                <p14:nvPr/>
              </p14:nvContentPartPr>
              <p14:xfrm>
                <a:off x="3814011" y="3499975"/>
                <a:ext cx="360" cy="36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05B2CC83-9E93-4C0B-B14A-74453D9C213B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751371" y="3437335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79FD1404-3252-4B33-A6E1-1FB8A60F94E2}"/>
                    </a:ext>
                  </a:extLst>
                </p14:cNvPr>
                <p14:cNvContentPartPr/>
                <p14:nvPr/>
              </p14:nvContentPartPr>
              <p14:xfrm>
                <a:off x="3814011" y="3499975"/>
                <a:ext cx="360" cy="3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79FD1404-3252-4B33-A6E1-1FB8A60F94E2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751371" y="3437335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E2E0344C-5EFA-4644-B5BF-46F894D80F99}"/>
                  </a:ext>
                </a:extLst>
              </p14:cNvPr>
              <p14:cNvContentPartPr/>
              <p14:nvPr/>
            </p14:nvContentPartPr>
            <p14:xfrm>
              <a:off x="1939491" y="3998935"/>
              <a:ext cx="360" cy="36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E2E0344C-5EFA-4644-B5BF-46F894D80F99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876491" y="3936295"/>
                <a:ext cx="126000" cy="12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6B8C1368-6904-41D2-A036-8D342CF20E0A}"/>
              </a:ext>
            </a:extLst>
          </p:cNvPr>
          <p:cNvGrpSpPr/>
          <p:nvPr/>
        </p:nvGrpSpPr>
        <p:grpSpPr>
          <a:xfrm rot="5400000">
            <a:off x="6385919" y="-170047"/>
            <a:ext cx="2586829" cy="3982576"/>
            <a:chOff x="0" y="0"/>
            <a:chExt cx="5969984" cy="9252299"/>
          </a:xfrm>
        </p:grpSpPr>
        <p:sp>
          <p:nvSpPr>
            <p:cNvPr id="40" name="Shape 6">
              <a:extLst>
                <a:ext uri="{FF2B5EF4-FFF2-40B4-BE49-F238E27FC236}">
                  <a16:creationId xmlns:a16="http://schemas.microsoft.com/office/drawing/2014/main" id="{FAEB4BEE-6B16-4BF7-B473-E7ABC02B70EF}"/>
                </a:ext>
              </a:extLst>
            </p:cNvPr>
            <p:cNvSpPr/>
            <p:nvPr/>
          </p:nvSpPr>
          <p:spPr>
            <a:xfrm>
              <a:off x="0" y="3273551"/>
              <a:ext cx="1008316" cy="1543145"/>
            </a:xfrm>
            <a:custGeom>
              <a:avLst/>
              <a:gdLst/>
              <a:ahLst/>
              <a:cxnLst/>
              <a:rect l="0" t="0" r="0" b="0"/>
              <a:pathLst>
                <a:path w="1008316" h="1543145">
                  <a:moveTo>
                    <a:pt x="253651" y="7715"/>
                  </a:moveTo>
                  <a:cubicBezTo>
                    <a:pt x="487394" y="3144"/>
                    <a:pt x="757714" y="33624"/>
                    <a:pt x="971645" y="44291"/>
                  </a:cubicBezTo>
                  <a:cubicBezTo>
                    <a:pt x="983837" y="77915"/>
                    <a:pt x="997553" y="116015"/>
                    <a:pt x="1008316" y="154210"/>
                  </a:cubicBezTo>
                  <a:cubicBezTo>
                    <a:pt x="950214" y="158782"/>
                    <a:pt x="860108" y="142018"/>
                    <a:pt x="861632" y="135922"/>
                  </a:cubicBezTo>
                  <a:cubicBezTo>
                    <a:pt x="705803" y="126778"/>
                    <a:pt x="464439" y="123635"/>
                    <a:pt x="270415" y="117539"/>
                  </a:cubicBezTo>
                  <a:cubicBezTo>
                    <a:pt x="287274" y="193929"/>
                    <a:pt x="417100" y="256508"/>
                    <a:pt x="401860" y="383191"/>
                  </a:cubicBezTo>
                  <a:cubicBezTo>
                    <a:pt x="392621" y="456438"/>
                    <a:pt x="331565" y="486918"/>
                    <a:pt x="270415" y="535781"/>
                  </a:cubicBezTo>
                  <a:cubicBezTo>
                    <a:pt x="456819" y="638080"/>
                    <a:pt x="438436" y="906685"/>
                    <a:pt x="249079" y="1004412"/>
                  </a:cubicBezTo>
                  <a:cubicBezTo>
                    <a:pt x="415576" y="1065467"/>
                    <a:pt x="374332" y="1326452"/>
                    <a:pt x="262795" y="1410367"/>
                  </a:cubicBezTo>
                  <a:cubicBezTo>
                    <a:pt x="443103" y="1421035"/>
                    <a:pt x="854012" y="1410367"/>
                    <a:pt x="852488" y="1408843"/>
                  </a:cubicBezTo>
                  <a:lnTo>
                    <a:pt x="938022" y="1407319"/>
                  </a:lnTo>
                  <a:cubicBezTo>
                    <a:pt x="970121" y="1407319"/>
                    <a:pt x="991457" y="1402747"/>
                    <a:pt x="1008316" y="1413415"/>
                  </a:cubicBezTo>
                  <a:cubicBezTo>
                    <a:pt x="989933" y="1456182"/>
                    <a:pt x="989933" y="1494377"/>
                    <a:pt x="957834" y="1523333"/>
                  </a:cubicBezTo>
                  <a:cubicBezTo>
                    <a:pt x="615696" y="1523333"/>
                    <a:pt x="256699" y="1543145"/>
                    <a:pt x="18383" y="1479042"/>
                  </a:cubicBezTo>
                  <a:cubicBezTo>
                    <a:pt x="29051" y="1315784"/>
                    <a:pt x="247555" y="1352360"/>
                    <a:pt x="256699" y="1213485"/>
                  </a:cubicBezTo>
                  <a:cubicBezTo>
                    <a:pt x="264319" y="1068515"/>
                    <a:pt x="96298" y="1066991"/>
                    <a:pt x="1619" y="975360"/>
                  </a:cubicBezTo>
                  <a:cubicBezTo>
                    <a:pt x="73343" y="868490"/>
                    <a:pt x="267367" y="940308"/>
                    <a:pt x="291846" y="793718"/>
                  </a:cubicBezTo>
                  <a:cubicBezTo>
                    <a:pt x="311658" y="682276"/>
                    <a:pt x="249079" y="596837"/>
                    <a:pt x="162020" y="583121"/>
                  </a:cubicBezTo>
                  <a:cubicBezTo>
                    <a:pt x="162020" y="583121"/>
                    <a:pt x="0" y="558642"/>
                    <a:pt x="1619" y="529686"/>
                  </a:cubicBezTo>
                  <a:cubicBezTo>
                    <a:pt x="41339" y="427387"/>
                    <a:pt x="288798" y="500730"/>
                    <a:pt x="290322" y="363284"/>
                  </a:cubicBezTo>
                  <a:cubicBezTo>
                    <a:pt x="252127" y="213741"/>
                    <a:pt x="125349" y="157258"/>
                    <a:pt x="22955" y="76391"/>
                  </a:cubicBezTo>
                  <a:cubicBezTo>
                    <a:pt x="56579" y="0"/>
                    <a:pt x="178784" y="9239"/>
                    <a:pt x="253651" y="7715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1" name="Shape 7">
              <a:extLst>
                <a:ext uri="{FF2B5EF4-FFF2-40B4-BE49-F238E27FC236}">
                  <a16:creationId xmlns:a16="http://schemas.microsoft.com/office/drawing/2014/main" id="{D136380E-D2E8-41A0-9CD8-BFDB895B3A7C}"/>
                </a:ext>
              </a:extLst>
            </p:cNvPr>
            <p:cNvSpPr/>
            <p:nvPr/>
          </p:nvSpPr>
          <p:spPr>
            <a:xfrm>
              <a:off x="2974371" y="3922657"/>
              <a:ext cx="2995613" cy="187380"/>
            </a:xfrm>
            <a:custGeom>
              <a:avLst/>
              <a:gdLst/>
              <a:ahLst/>
              <a:cxnLst/>
              <a:rect l="0" t="0" r="0" b="0"/>
              <a:pathLst>
                <a:path w="2995613" h="187380">
                  <a:moveTo>
                    <a:pt x="2827211" y="2286"/>
                  </a:moveTo>
                  <a:cubicBezTo>
                    <a:pt x="2888314" y="0"/>
                    <a:pt x="2947511" y="7262"/>
                    <a:pt x="2995613" y="43934"/>
                  </a:cubicBezTo>
                  <a:cubicBezTo>
                    <a:pt x="2969705" y="184333"/>
                    <a:pt x="2789397" y="121753"/>
                    <a:pt x="2706910" y="123277"/>
                  </a:cubicBezTo>
                  <a:cubicBezTo>
                    <a:pt x="1825467" y="141565"/>
                    <a:pt x="913448" y="135469"/>
                    <a:pt x="10668" y="187380"/>
                  </a:cubicBezTo>
                  <a:lnTo>
                    <a:pt x="0" y="54602"/>
                  </a:lnTo>
                  <a:cubicBezTo>
                    <a:pt x="858489" y="40886"/>
                    <a:pt x="1770507" y="43934"/>
                    <a:pt x="2647379" y="17931"/>
                  </a:cubicBezTo>
                  <a:cubicBezTo>
                    <a:pt x="2703100" y="16407"/>
                    <a:pt x="2766108" y="4572"/>
                    <a:pt x="2827211" y="2286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2" name="Shape 8">
              <a:extLst>
                <a:ext uri="{FF2B5EF4-FFF2-40B4-BE49-F238E27FC236}">
                  <a16:creationId xmlns:a16="http://schemas.microsoft.com/office/drawing/2014/main" id="{1776DD83-8A67-4E8C-AA8E-50B5F1FF3ED2}"/>
                </a:ext>
              </a:extLst>
            </p:cNvPr>
            <p:cNvSpPr/>
            <p:nvPr/>
          </p:nvSpPr>
          <p:spPr>
            <a:xfrm>
              <a:off x="1213009" y="3977815"/>
              <a:ext cx="1700213" cy="127650"/>
            </a:xfrm>
            <a:custGeom>
              <a:avLst/>
              <a:gdLst/>
              <a:ahLst/>
              <a:cxnLst/>
              <a:rect l="0" t="0" r="0" b="0"/>
              <a:pathLst>
                <a:path w="1700213" h="127650">
                  <a:moveTo>
                    <a:pt x="113112" y="382"/>
                  </a:moveTo>
                  <a:cubicBezTo>
                    <a:pt x="386799" y="0"/>
                    <a:pt x="1269686" y="15350"/>
                    <a:pt x="1700213" y="2491"/>
                  </a:cubicBezTo>
                  <a:cubicBezTo>
                    <a:pt x="1694116" y="43735"/>
                    <a:pt x="1689545" y="86407"/>
                    <a:pt x="1688021" y="127650"/>
                  </a:cubicBezTo>
                  <a:cubicBezTo>
                    <a:pt x="1245013" y="123078"/>
                    <a:pt x="47339" y="118506"/>
                    <a:pt x="27432" y="100123"/>
                  </a:cubicBezTo>
                  <a:cubicBezTo>
                    <a:pt x="0" y="78787"/>
                    <a:pt x="13716" y="11635"/>
                    <a:pt x="30480" y="2491"/>
                  </a:cubicBezTo>
                  <a:cubicBezTo>
                    <a:pt x="32638" y="1063"/>
                    <a:pt x="62429" y="452"/>
                    <a:pt x="113112" y="382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4" name="Shape 9">
              <a:extLst>
                <a:ext uri="{FF2B5EF4-FFF2-40B4-BE49-F238E27FC236}">
                  <a16:creationId xmlns:a16="http://schemas.microsoft.com/office/drawing/2014/main" id="{D4060FCC-120D-44B2-AF11-1EB8BE406853}"/>
                </a:ext>
              </a:extLst>
            </p:cNvPr>
            <p:cNvSpPr/>
            <p:nvPr/>
          </p:nvSpPr>
          <p:spPr>
            <a:xfrm>
              <a:off x="2833783" y="2829278"/>
              <a:ext cx="200120" cy="2498817"/>
            </a:xfrm>
            <a:custGeom>
              <a:avLst/>
              <a:gdLst/>
              <a:ahLst/>
              <a:cxnLst/>
              <a:rect l="0" t="0" r="0" b="0"/>
              <a:pathLst>
                <a:path w="200120" h="2498817">
                  <a:moveTo>
                    <a:pt x="114334" y="1132"/>
                  </a:moveTo>
                  <a:cubicBezTo>
                    <a:pt x="197025" y="18106"/>
                    <a:pt x="163545" y="317413"/>
                    <a:pt x="164973" y="406174"/>
                  </a:cubicBezTo>
                  <a:cubicBezTo>
                    <a:pt x="169545" y="690019"/>
                    <a:pt x="177261" y="857945"/>
                    <a:pt x="163449" y="1083878"/>
                  </a:cubicBezTo>
                  <a:cubicBezTo>
                    <a:pt x="166497" y="1083878"/>
                    <a:pt x="169545" y="1083878"/>
                    <a:pt x="172593" y="1083878"/>
                  </a:cubicBezTo>
                  <a:lnTo>
                    <a:pt x="172593" y="1230372"/>
                  </a:lnTo>
                  <a:cubicBezTo>
                    <a:pt x="172593" y="1234944"/>
                    <a:pt x="175641" y="1237992"/>
                    <a:pt x="177261" y="1241040"/>
                  </a:cubicBezTo>
                  <a:cubicBezTo>
                    <a:pt x="166497" y="1546317"/>
                    <a:pt x="168021" y="1947795"/>
                    <a:pt x="158877" y="2251548"/>
                  </a:cubicBezTo>
                  <a:cubicBezTo>
                    <a:pt x="157353" y="2330891"/>
                    <a:pt x="200120" y="2471289"/>
                    <a:pt x="102394" y="2498817"/>
                  </a:cubicBezTo>
                  <a:cubicBezTo>
                    <a:pt x="13716" y="2448429"/>
                    <a:pt x="44291" y="2303363"/>
                    <a:pt x="47339" y="2204208"/>
                  </a:cubicBezTo>
                  <a:cubicBezTo>
                    <a:pt x="56579" y="1905028"/>
                    <a:pt x="67247" y="1552412"/>
                    <a:pt x="54959" y="1207512"/>
                  </a:cubicBezTo>
                  <a:cubicBezTo>
                    <a:pt x="51912" y="1207512"/>
                    <a:pt x="48863" y="1207512"/>
                    <a:pt x="45815" y="1207512"/>
                  </a:cubicBezTo>
                  <a:cubicBezTo>
                    <a:pt x="44291" y="1170841"/>
                    <a:pt x="47339" y="1134265"/>
                    <a:pt x="51912" y="1097594"/>
                  </a:cubicBezTo>
                  <a:cubicBezTo>
                    <a:pt x="51912" y="1097594"/>
                    <a:pt x="53436" y="1097594"/>
                    <a:pt x="53436" y="1097594"/>
                  </a:cubicBezTo>
                  <a:cubicBezTo>
                    <a:pt x="70295" y="902236"/>
                    <a:pt x="82487" y="682399"/>
                    <a:pt x="67247" y="419890"/>
                  </a:cubicBezTo>
                  <a:cubicBezTo>
                    <a:pt x="61151" y="332927"/>
                    <a:pt x="0" y="24602"/>
                    <a:pt x="96203" y="1647"/>
                  </a:cubicBezTo>
                  <a:cubicBezTo>
                    <a:pt x="102793" y="123"/>
                    <a:pt x="108822" y="0"/>
                    <a:pt x="114334" y="1132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8" name="Shape 10">
              <a:extLst>
                <a:ext uri="{FF2B5EF4-FFF2-40B4-BE49-F238E27FC236}">
                  <a16:creationId xmlns:a16="http://schemas.microsoft.com/office/drawing/2014/main" id="{F80189D8-0E4F-4A06-B188-3BCECD53A83F}"/>
                </a:ext>
              </a:extLst>
            </p:cNvPr>
            <p:cNvSpPr/>
            <p:nvPr/>
          </p:nvSpPr>
          <p:spPr>
            <a:xfrm>
              <a:off x="855536" y="3316951"/>
              <a:ext cx="200120" cy="1479934"/>
            </a:xfrm>
            <a:custGeom>
              <a:avLst/>
              <a:gdLst/>
              <a:ahLst/>
              <a:cxnLst/>
              <a:rect l="0" t="0" r="0" b="0"/>
              <a:pathLst>
                <a:path w="200120" h="1479934">
                  <a:moveTo>
                    <a:pt x="114334" y="702"/>
                  </a:moveTo>
                  <a:cubicBezTo>
                    <a:pt x="197025" y="11238"/>
                    <a:pt x="163544" y="187588"/>
                    <a:pt x="164973" y="240541"/>
                  </a:cubicBezTo>
                  <a:cubicBezTo>
                    <a:pt x="169545" y="408467"/>
                    <a:pt x="172593" y="728983"/>
                    <a:pt x="172593" y="728983"/>
                  </a:cubicBezTo>
                  <a:cubicBezTo>
                    <a:pt x="172593" y="732031"/>
                    <a:pt x="168021" y="1153322"/>
                    <a:pt x="158877" y="1333439"/>
                  </a:cubicBezTo>
                  <a:cubicBezTo>
                    <a:pt x="157353" y="1380683"/>
                    <a:pt x="200120" y="1464694"/>
                    <a:pt x="102298" y="1479934"/>
                  </a:cubicBezTo>
                  <a:cubicBezTo>
                    <a:pt x="13716" y="1450978"/>
                    <a:pt x="44291" y="1363920"/>
                    <a:pt x="47339" y="1305912"/>
                  </a:cubicBezTo>
                  <a:cubicBezTo>
                    <a:pt x="56483" y="1128842"/>
                    <a:pt x="82486" y="403895"/>
                    <a:pt x="67151" y="249685"/>
                  </a:cubicBezTo>
                  <a:cubicBezTo>
                    <a:pt x="61055" y="197774"/>
                    <a:pt x="0" y="14608"/>
                    <a:pt x="96202" y="892"/>
                  </a:cubicBezTo>
                  <a:cubicBezTo>
                    <a:pt x="102793" y="34"/>
                    <a:pt x="108822" y="0"/>
                    <a:pt x="114334" y="702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54" name="Shape 11">
              <a:extLst>
                <a:ext uri="{FF2B5EF4-FFF2-40B4-BE49-F238E27FC236}">
                  <a16:creationId xmlns:a16="http://schemas.microsoft.com/office/drawing/2014/main" id="{83B51B2D-FBCE-4730-93D1-2CD95328366E}"/>
                </a:ext>
              </a:extLst>
            </p:cNvPr>
            <p:cNvSpPr/>
            <p:nvPr/>
          </p:nvSpPr>
          <p:spPr>
            <a:xfrm>
              <a:off x="1605534" y="5247036"/>
              <a:ext cx="1706496" cy="3057809"/>
            </a:xfrm>
            <a:custGeom>
              <a:avLst/>
              <a:gdLst/>
              <a:ahLst/>
              <a:cxnLst/>
              <a:rect l="0" t="0" r="0" b="0"/>
              <a:pathLst>
                <a:path w="1706496" h="3057809">
                  <a:moveTo>
                    <a:pt x="1700728" y="0"/>
                  </a:moveTo>
                  <a:lnTo>
                    <a:pt x="1706496" y="134"/>
                  </a:lnTo>
                  <a:lnTo>
                    <a:pt x="1706496" y="106869"/>
                  </a:lnTo>
                  <a:lnTo>
                    <a:pt x="1665160" y="105443"/>
                  </a:lnTo>
                  <a:cubicBezTo>
                    <a:pt x="672179" y="125255"/>
                    <a:pt x="0" y="1260921"/>
                    <a:pt x="475107" y="2188846"/>
                  </a:cubicBezTo>
                  <a:cubicBezTo>
                    <a:pt x="473583" y="2191990"/>
                    <a:pt x="473583" y="2195037"/>
                    <a:pt x="475107" y="2198085"/>
                  </a:cubicBezTo>
                  <a:cubicBezTo>
                    <a:pt x="493490" y="2234661"/>
                    <a:pt x="623316" y="2431543"/>
                    <a:pt x="621792" y="2436115"/>
                  </a:cubicBezTo>
                  <a:cubicBezTo>
                    <a:pt x="867727" y="2715483"/>
                    <a:pt x="1167194" y="2933701"/>
                    <a:pt x="1602486" y="2959704"/>
                  </a:cubicBezTo>
                  <a:lnTo>
                    <a:pt x="1706496" y="2961402"/>
                  </a:lnTo>
                  <a:lnTo>
                    <a:pt x="1706496" y="3057809"/>
                  </a:lnTo>
                  <a:lnTo>
                    <a:pt x="1692494" y="3057632"/>
                  </a:lnTo>
                  <a:cubicBezTo>
                    <a:pt x="1206258" y="3034423"/>
                    <a:pt x="723531" y="2775027"/>
                    <a:pt x="473583" y="2401063"/>
                  </a:cubicBezTo>
                  <a:cubicBezTo>
                    <a:pt x="183356" y="1970628"/>
                    <a:pt x="143637" y="1294448"/>
                    <a:pt x="385001" y="815150"/>
                  </a:cubicBezTo>
                  <a:cubicBezTo>
                    <a:pt x="588329" y="411618"/>
                    <a:pt x="1037448" y="10848"/>
                    <a:pt x="170072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55" name="Shape 12">
              <a:extLst>
                <a:ext uri="{FF2B5EF4-FFF2-40B4-BE49-F238E27FC236}">
                  <a16:creationId xmlns:a16="http://schemas.microsoft.com/office/drawing/2014/main" id="{5B465860-95A7-4BA3-8E34-DBD9CB747B48}"/>
                </a:ext>
              </a:extLst>
            </p:cNvPr>
            <p:cNvSpPr/>
            <p:nvPr/>
          </p:nvSpPr>
          <p:spPr>
            <a:xfrm>
              <a:off x="3312031" y="5247170"/>
              <a:ext cx="1558102" cy="3058812"/>
            </a:xfrm>
            <a:custGeom>
              <a:avLst/>
              <a:gdLst/>
              <a:ahLst/>
              <a:cxnLst/>
              <a:rect l="0" t="0" r="0" b="0"/>
              <a:pathLst>
                <a:path w="1558102" h="3058812">
                  <a:moveTo>
                    <a:pt x="0" y="0"/>
                  </a:moveTo>
                  <a:lnTo>
                    <a:pt x="129733" y="3010"/>
                  </a:lnTo>
                  <a:cubicBezTo>
                    <a:pt x="277942" y="12154"/>
                    <a:pt x="452059" y="61018"/>
                    <a:pt x="586552" y="119025"/>
                  </a:cubicBezTo>
                  <a:cubicBezTo>
                    <a:pt x="1095187" y="334290"/>
                    <a:pt x="1558102" y="905123"/>
                    <a:pt x="1487808" y="1715606"/>
                  </a:cubicBezTo>
                  <a:cubicBezTo>
                    <a:pt x="1471044" y="1917059"/>
                    <a:pt x="1393129" y="2017834"/>
                    <a:pt x="1362554" y="2246719"/>
                  </a:cubicBezTo>
                  <a:cubicBezTo>
                    <a:pt x="1084519" y="2636006"/>
                    <a:pt x="789720" y="2996146"/>
                    <a:pt x="193932" y="3052630"/>
                  </a:cubicBezTo>
                  <a:cubicBezTo>
                    <a:pt x="159463" y="3055969"/>
                    <a:pt x="124845" y="3058015"/>
                    <a:pt x="90162" y="3058812"/>
                  </a:cubicBezTo>
                  <a:lnTo>
                    <a:pt x="0" y="3057675"/>
                  </a:lnTo>
                  <a:lnTo>
                    <a:pt x="0" y="2961268"/>
                  </a:lnTo>
                  <a:lnTo>
                    <a:pt x="20819" y="2961607"/>
                  </a:lnTo>
                  <a:cubicBezTo>
                    <a:pt x="638566" y="2945235"/>
                    <a:pt x="1154552" y="2537946"/>
                    <a:pt x="1310643" y="2074317"/>
                  </a:cubicBezTo>
                  <a:cubicBezTo>
                    <a:pt x="1504572" y="1494244"/>
                    <a:pt x="1312167" y="810445"/>
                    <a:pt x="937834" y="494500"/>
                  </a:cubicBezTo>
                  <a:cubicBezTo>
                    <a:pt x="718640" y="308894"/>
                    <a:pt x="465536" y="143123"/>
                    <a:pt x="115029" y="110706"/>
                  </a:cubicBezTo>
                  <a:lnTo>
                    <a:pt x="0" y="10673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56" name="Shape 13">
              <a:extLst>
                <a:ext uri="{FF2B5EF4-FFF2-40B4-BE49-F238E27FC236}">
                  <a16:creationId xmlns:a16="http://schemas.microsoft.com/office/drawing/2014/main" id="{D515D96C-E2C1-44FD-A8B5-A950C8E2F1BB}"/>
                </a:ext>
              </a:extLst>
            </p:cNvPr>
            <p:cNvSpPr/>
            <p:nvPr/>
          </p:nvSpPr>
          <p:spPr>
            <a:xfrm>
              <a:off x="2069973" y="6581204"/>
              <a:ext cx="1223677" cy="1054703"/>
            </a:xfrm>
            <a:custGeom>
              <a:avLst/>
              <a:gdLst/>
              <a:ahLst/>
              <a:cxnLst/>
              <a:rect l="0" t="0" r="0" b="0"/>
              <a:pathLst>
                <a:path w="1223677" h="1054703">
                  <a:moveTo>
                    <a:pt x="1139571" y="0"/>
                  </a:moveTo>
                  <a:cubicBezTo>
                    <a:pt x="1223677" y="97631"/>
                    <a:pt x="1154906" y="317468"/>
                    <a:pt x="1122807" y="418147"/>
                  </a:cubicBezTo>
                  <a:cubicBezTo>
                    <a:pt x="968502" y="427386"/>
                    <a:pt x="864680" y="483774"/>
                    <a:pt x="742474" y="523494"/>
                  </a:cubicBezTo>
                  <a:cubicBezTo>
                    <a:pt x="699611" y="654748"/>
                    <a:pt x="733235" y="825722"/>
                    <a:pt x="711899" y="953929"/>
                  </a:cubicBezTo>
                  <a:cubicBezTo>
                    <a:pt x="537686" y="1014984"/>
                    <a:pt x="271939" y="986027"/>
                    <a:pt x="106966" y="1054703"/>
                  </a:cubicBezTo>
                  <a:cubicBezTo>
                    <a:pt x="76390" y="1022604"/>
                    <a:pt x="36671" y="999744"/>
                    <a:pt x="0" y="973741"/>
                  </a:cubicBezTo>
                  <a:cubicBezTo>
                    <a:pt x="171069" y="911161"/>
                    <a:pt x="391096" y="895921"/>
                    <a:pt x="600361" y="870013"/>
                  </a:cubicBezTo>
                  <a:cubicBezTo>
                    <a:pt x="611029" y="711232"/>
                    <a:pt x="583597" y="515874"/>
                    <a:pt x="653796" y="413576"/>
                  </a:cubicBezTo>
                  <a:cubicBezTo>
                    <a:pt x="806577" y="387667"/>
                    <a:pt x="934879" y="337280"/>
                    <a:pt x="1058609" y="283845"/>
                  </a:cubicBezTo>
                  <a:cubicBezTo>
                    <a:pt x="1078516" y="183166"/>
                    <a:pt x="1069372" y="51911"/>
                    <a:pt x="1139571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58" name="Shape 14">
              <a:extLst>
                <a:ext uri="{FF2B5EF4-FFF2-40B4-BE49-F238E27FC236}">
                  <a16:creationId xmlns:a16="http://schemas.microsoft.com/office/drawing/2014/main" id="{6B1F3C9E-973F-4462-A8EA-54FD6509B74A}"/>
                </a:ext>
              </a:extLst>
            </p:cNvPr>
            <p:cNvSpPr/>
            <p:nvPr/>
          </p:nvSpPr>
          <p:spPr>
            <a:xfrm>
              <a:off x="1741551" y="0"/>
              <a:ext cx="1555260" cy="2959321"/>
            </a:xfrm>
            <a:custGeom>
              <a:avLst/>
              <a:gdLst/>
              <a:ahLst/>
              <a:cxnLst/>
              <a:rect l="0" t="0" r="0" b="0"/>
              <a:pathLst>
                <a:path w="1555260" h="2959321">
                  <a:moveTo>
                    <a:pt x="1477756" y="179"/>
                  </a:moveTo>
                  <a:lnTo>
                    <a:pt x="1555260" y="2951"/>
                  </a:lnTo>
                  <a:lnTo>
                    <a:pt x="1555260" y="100203"/>
                  </a:lnTo>
                  <a:lnTo>
                    <a:pt x="1498954" y="97022"/>
                  </a:lnTo>
                  <a:cubicBezTo>
                    <a:pt x="1230505" y="92446"/>
                    <a:pt x="984171" y="152257"/>
                    <a:pt x="792861" y="271272"/>
                  </a:cubicBezTo>
                  <a:cubicBezTo>
                    <a:pt x="415480" y="504825"/>
                    <a:pt x="97727" y="994791"/>
                    <a:pt x="181737" y="1638872"/>
                  </a:cubicBezTo>
                  <a:cubicBezTo>
                    <a:pt x="245935" y="2136458"/>
                    <a:pt x="623221" y="2586704"/>
                    <a:pt x="912019" y="2725674"/>
                  </a:cubicBezTo>
                  <a:cubicBezTo>
                    <a:pt x="1111937" y="2822400"/>
                    <a:pt x="1328826" y="2860097"/>
                    <a:pt x="1537636" y="2856877"/>
                  </a:cubicBezTo>
                  <a:lnTo>
                    <a:pt x="1555260" y="2856037"/>
                  </a:lnTo>
                  <a:lnTo>
                    <a:pt x="1555260" y="2959321"/>
                  </a:lnTo>
                  <a:lnTo>
                    <a:pt x="1493013" y="2957503"/>
                  </a:lnTo>
                  <a:cubicBezTo>
                    <a:pt x="1227807" y="2937962"/>
                    <a:pt x="882920" y="2837284"/>
                    <a:pt x="743903" y="2742438"/>
                  </a:cubicBezTo>
                  <a:cubicBezTo>
                    <a:pt x="678275" y="2696623"/>
                    <a:pt x="609505" y="2598991"/>
                    <a:pt x="533114" y="2525649"/>
                  </a:cubicBezTo>
                  <a:cubicBezTo>
                    <a:pt x="317754" y="2321147"/>
                    <a:pt x="143542" y="2057114"/>
                    <a:pt x="91630" y="1680115"/>
                  </a:cubicBezTo>
                  <a:cubicBezTo>
                    <a:pt x="0" y="1016127"/>
                    <a:pt x="273463" y="529209"/>
                    <a:pt x="662940" y="246888"/>
                  </a:cubicBezTo>
                  <a:cubicBezTo>
                    <a:pt x="884444" y="85868"/>
                    <a:pt x="1172408" y="0"/>
                    <a:pt x="1477756" y="179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59" name="Shape 15">
              <a:extLst>
                <a:ext uri="{FF2B5EF4-FFF2-40B4-BE49-F238E27FC236}">
                  <a16:creationId xmlns:a16="http://schemas.microsoft.com/office/drawing/2014/main" id="{C1927F86-0598-4233-AC43-C00C6980DA21}"/>
                </a:ext>
              </a:extLst>
            </p:cNvPr>
            <p:cNvSpPr/>
            <p:nvPr/>
          </p:nvSpPr>
          <p:spPr>
            <a:xfrm>
              <a:off x="3296811" y="2951"/>
              <a:ext cx="1527506" cy="2957705"/>
            </a:xfrm>
            <a:custGeom>
              <a:avLst/>
              <a:gdLst/>
              <a:ahLst/>
              <a:cxnLst/>
              <a:rect l="0" t="0" r="0" b="0"/>
              <a:pathLst>
                <a:path w="1527506" h="2957705">
                  <a:moveTo>
                    <a:pt x="0" y="0"/>
                  </a:moveTo>
                  <a:lnTo>
                    <a:pt x="37721" y="1349"/>
                  </a:lnTo>
                  <a:cubicBezTo>
                    <a:pt x="308031" y="20477"/>
                    <a:pt x="586954" y="106527"/>
                    <a:pt x="841611" y="266797"/>
                  </a:cubicBezTo>
                  <a:cubicBezTo>
                    <a:pt x="954578" y="336996"/>
                    <a:pt x="1078307" y="460631"/>
                    <a:pt x="1171557" y="584265"/>
                  </a:cubicBezTo>
                  <a:cubicBezTo>
                    <a:pt x="1331958" y="796482"/>
                    <a:pt x="1478548" y="959741"/>
                    <a:pt x="1506075" y="1277209"/>
                  </a:cubicBezTo>
                  <a:cubicBezTo>
                    <a:pt x="1527506" y="1519906"/>
                    <a:pt x="1464832" y="1835850"/>
                    <a:pt x="1377774" y="2055687"/>
                  </a:cubicBezTo>
                  <a:cubicBezTo>
                    <a:pt x="1174605" y="2565465"/>
                    <a:pt x="629204" y="2942465"/>
                    <a:pt x="45702" y="2957705"/>
                  </a:cubicBezTo>
                  <a:lnTo>
                    <a:pt x="0" y="2956370"/>
                  </a:lnTo>
                  <a:lnTo>
                    <a:pt x="0" y="2853086"/>
                  </a:lnTo>
                  <a:lnTo>
                    <a:pt x="85992" y="2848990"/>
                  </a:lnTo>
                  <a:cubicBezTo>
                    <a:pt x="394124" y="2824456"/>
                    <a:pt x="674686" y="2714651"/>
                    <a:pt x="843135" y="2580705"/>
                  </a:cubicBezTo>
                  <a:cubicBezTo>
                    <a:pt x="1223468" y="2280096"/>
                    <a:pt x="1467880" y="1700024"/>
                    <a:pt x="1362534" y="1188722"/>
                  </a:cubicBezTo>
                  <a:cubicBezTo>
                    <a:pt x="1250996" y="645320"/>
                    <a:pt x="755981" y="213362"/>
                    <a:pt x="218295" y="120302"/>
                  </a:cubicBezTo>
                  <a:cubicBezTo>
                    <a:pt x="171706" y="112289"/>
                    <a:pt x="125426" y="106113"/>
                    <a:pt x="79609" y="101749"/>
                  </a:cubicBezTo>
                  <a:lnTo>
                    <a:pt x="0" y="9725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61" name="Shape 16">
              <a:extLst>
                <a:ext uri="{FF2B5EF4-FFF2-40B4-BE49-F238E27FC236}">
                  <a16:creationId xmlns:a16="http://schemas.microsoft.com/office/drawing/2014/main" id="{518A6E9B-4D0B-4993-BB33-D1262B35BF65}"/>
                </a:ext>
              </a:extLst>
            </p:cNvPr>
            <p:cNvSpPr/>
            <p:nvPr/>
          </p:nvSpPr>
          <p:spPr>
            <a:xfrm>
              <a:off x="2603087" y="710850"/>
              <a:ext cx="725294" cy="1582864"/>
            </a:xfrm>
            <a:custGeom>
              <a:avLst/>
              <a:gdLst/>
              <a:ahLst/>
              <a:cxnLst/>
              <a:rect l="0" t="0" r="0" b="0"/>
              <a:pathLst>
                <a:path w="725294" h="1582864">
                  <a:moveTo>
                    <a:pt x="443008" y="6096"/>
                  </a:moveTo>
                  <a:cubicBezTo>
                    <a:pt x="502587" y="12597"/>
                    <a:pt x="566845" y="39987"/>
                    <a:pt x="632560" y="79467"/>
                  </a:cubicBezTo>
                  <a:lnTo>
                    <a:pt x="725294" y="142234"/>
                  </a:lnTo>
                  <a:lnTo>
                    <a:pt x="725294" y="250985"/>
                  </a:lnTo>
                  <a:lnTo>
                    <a:pt x="650267" y="193688"/>
                  </a:lnTo>
                  <a:cubicBezTo>
                    <a:pt x="569244" y="138096"/>
                    <a:pt x="481952" y="94739"/>
                    <a:pt x="399756" y="99021"/>
                  </a:cubicBezTo>
                  <a:cubicBezTo>
                    <a:pt x="361820" y="100997"/>
                    <a:pt x="324969" y="113121"/>
                    <a:pt x="290322" y="138874"/>
                  </a:cubicBezTo>
                  <a:cubicBezTo>
                    <a:pt x="24479" y="334327"/>
                    <a:pt x="469011" y="683800"/>
                    <a:pt x="469011" y="781526"/>
                  </a:cubicBezTo>
                  <a:cubicBezTo>
                    <a:pt x="470535" y="883730"/>
                    <a:pt x="358997" y="906685"/>
                    <a:pt x="304038" y="992124"/>
                  </a:cubicBezTo>
                  <a:cubicBezTo>
                    <a:pt x="175736" y="1195102"/>
                    <a:pt x="267367" y="1416463"/>
                    <a:pt x="531685" y="1389031"/>
                  </a:cubicBezTo>
                  <a:cubicBezTo>
                    <a:pt x="592693" y="1382441"/>
                    <a:pt x="647901" y="1360182"/>
                    <a:pt x="698839" y="1327166"/>
                  </a:cubicBezTo>
                  <a:lnTo>
                    <a:pt x="725294" y="1307729"/>
                  </a:lnTo>
                  <a:lnTo>
                    <a:pt x="725294" y="1436599"/>
                  </a:lnTo>
                  <a:lnTo>
                    <a:pt x="704071" y="1450733"/>
                  </a:lnTo>
                  <a:cubicBezTo>
                    <a:pt x="674319" y="1467225"/>
                    <a:pt x="643390" y="1480935"/>
                    <a:pt x="611124" y="1491234"/>
                  </a:cubicBezTo>
                  <a:cubicBezTo>
                    <a:pt x="39719" y="1582864"/>
                    <a:pt x="68771" y="999744"/>
                    <a:pt x="365093" y="770858"/>
                  </a:cubicBezTo>
                  <a:cubicBezTo>
                    <a:pt x="220027" y="631889"/>
                    <a:pt x="0" y="299180"/>
                    <a:pt x="198596" y="88582"/>
                  </a:cubicBezTo>
                  <a:cubicBezTo>
                    <a:pt x="235267" y="50387"/>
                    <a:pt x="388048" y="0"/>
                    <a:pt x="443008" y="6096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69" name="Shape 17">
              <a:extLst>
                <a:ext uri="{FF2B5EF4-FFF2-40B4-BE49-F238E27FC236}">
                  <a16:creationId xmlns:a16="http://schemas.microsoft.com/office/drawing/2014/main" id="{F6A9FD6F-AB47-4B07-BF74-BC3A2E461500}"/>
                </a:ext>
              </a:extLst>
            </p:cNvPr>
            <p:cNvSpPr/>
            <p:nvPr/>
          </p:nvSpPr>
          <p:spPr>
            <a:xfrm>
              <a:off x="3328381" y="853084"/>
              <a:ext cx="649640" cy="1294364"/>
            </a:xfrm>
            <a:custGeom>
              <a:avLst/>
              <a:gdLst/>
              <a:ahLst/>
              <a:cxnLst/>
              <a:rect l="0" t="0" r="0" b="0"/>
              <a:pathLst>
                <a:path w="649640" h="1294364">
                  <a:moveTo>
                    <a:pt x="0" y="0"/>
                  </a:moveTo>
                  <a:lnTo>
                    <a:pt x="6529" y="4419"/>
                  </a:lnTo>
                  <a:cubicBezTo>
                    <a:pt x="172445" y="127841"/>
                    <a:pt x="337398" y="299321"/>
                    <a:pt x="451044" y="381355"/>
                  </a:cubicBezTo>
                  <a:cubicBezTo>
                    <a:pt x="542674" y="446982"/>
                    <a:pt x="648116" y="488130"/>
                    <a:pt x="648116" y="559949"/>
                  </a:cubicBezTo>
                  <a:cubicBezTo>
                    <a:pt x="649640" y="610241"/>
                    <a:pt x="544198" y="700347"/>
                    <a:pt x="484572" y="769023"/>
                  </a:cubicBezTo>
                  <a:cubicBezTo>
                    <a:pt x="358556" y="916684"/>
                    <a:pt x="229969" y="1122745"/>
                    <a:pt x="64653" y="1251306"/>
                  </a:cubicBezTo>
                  <a:lnTo>
                    <a:pt x="0" y="1294364"/>
                  </a:lnTo>
                  <a:lnTo>
                    <a:pt x="0" y="1165495"/>
                  </a:lnTo>
                  <a:lnTo>
                    <a:pt x="23117" y="1148510"/>
                  </a:lnTo>
                  <a:cubicBezTo>
                    <a:pt x="216163" y="989937"/>
                    <a:pt x="349055" y="685417"/>
                    <a:pt x="519719" y="549186"/>
                  </a:cubicBezTo>
                  <a:cubicBezTo>
                    <a:pt x="399037" y="413359"/>
                    <a:pt x="289119" y="335540"/>
                    <a:pt x="137862" y="219525"/>
                  </a:cubicBezTo>
                  <a:cubicBezTo>
                    <a:pt x="109305" y="197198"/>
                    <a:pt x="76338" y="169078"/>
                    <a:pt x="40383" y="139591"/>
                  </a:cubicBezTo>
                  <a:lnTo>
                    <a:pt x="0" y="10875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70" name="Shape 18">
              <a:extLst>
                <a:ext uri="{FF2B5EF4-FFF2-40B4-BE49-F238E27FC236}">
                  <a16:creationId xmlns:a16="http://schemas.microsoft.com/office/drawing/2014/main" id="{F27F53B7-1365-4812-B7D9-690693624480}"/>
                </a:ext>
              </a:extLst>
            </p:cNvPr>
            <p:cNvSpPr/>
            <p:nvPr/>
          </p:nvSpPr>
          <p:spPr>
            <a:xfrm>
              <a:off x="4860989" y="2635568"/>
              <a:ext cx="786670" cy="819626"/>
            </a:xfrm>
            <a:custGeom>
              <a:avLst/>
              <a:gdLst/>
              <a:ahLst/>
              <a:cxnLst/>
              <a:rect l="0" t="0" r="0" b="0"/>
              <a:pathLst>
                <a:path w="786670" h="819626">
                  <a:moveTo>
                    <a:pt x="47339" y="7620"/>
                  </a:moveTo>
                  <a:cubicBezTo>
                    <a:pt x="117634" y="0"/>
                    <a:pt x="181737" y="59531"/>
                    <a:pt x="245936" y="77819"/>
                  </a:cubicBezTo>
                  <a:cubicBezTo>
                    <a:pt x="288703" y="91630"/>
                    <a:pt x="424624" y="62579"/>
                    <a:pt x="383381" y="161830"/>
                  </a:cubicBezTo>
                  <a:cubicBezTo>
                    <a:pt x="375762" y="218313"/>
                    <a:pt x="282607" y="174022"/>
                    <a:pt x="247460" y="177070"/>
                  </a:cubicBezTo>
                  <a:cubicBezTo>
                    <a:pt x="418529" y="383096"/>
                    <a:pt x="658368" y="519017"/>
                    <a:pt x="786670" y="770858"/>
                  </a:cubicBezTo>
                  <a:cubicBezTo>
                    <a:pt x="711803" y="819626"/>
                    <a:pt x="652272" y="726567"/>
                    <a:pt x="614077" y="686848"/>
                  </a:cubicBezTo>
                  <a:cubicBezTo>
                    <a:pt x="485775" y="557117"/>
                    <a:pt x="351282" y="401479"/>
                    <a:pt x="200120" y="288512"/>
                  </a:cubicBezTo>
                  <a:cubicBezTo>
                    <a:pt x="172593" y="322040"/>
                    <a:pt x="210788" y="418243"/>
                    <a:pt x="152686" y="424339"/>
                  </a:cubicBezTo>
                  <a:cubicBezTo>
                    <a:pt x="79439" y="438055"/>
                    <a:pt x="93155" y="332804"/>
                    <a:pt x="76391" y="265652"/>
                  </a:cubicBezTo>
                  <a:cubicBezTo>
                    <a:pt x="56483" y="178594"/>
                    <a:pt x="0" y="90107"/>
                    <a:pt x="47339" y="762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71" name="Shape 19">
              <a:extLst>
                <a:ext uri="{FF2B5EF4-FFF2-40B4-BE49-F238E27FC236}">
                  <a16:creationId xmlns:a16="http://schemas.microsoft.com/office/drawing/2014/main" id="{F79B255D-0372-4F4A-90AD-26B7969E4F7D}"/>
                </a:ext>
              </a:extLst>
            </p:cNvPr>
            <p:cNvSpPr/>
            <p:nvPr/>
          </p:nvSpPr>
          <p:spPr>
            <a:xfrm>
              <a:off x="4836510" y="4641289"/>
              <a:ext cx="818769" cy="761577"/>
            </a:xfrm>
            <a:custGeom>
              <a:avLst/>
              <a:gdLst/>
              <a:ahLst/>
              <a:cxnLst/>
              <a:rect l="0" t="0" r="0" b="0"/>
              <a:pathLst>
                <a:path w="818769" h="761577">
                  <a:moveTo>
                    <a:pt x="748261" y="3728"/>
                  </a:moveTo>
                  <a:cubicBezTo>
                    <a:pt x="769525" y="4971"/>
                    <a:pt x="790527" y="10602"/>
                    <a:pt x="811149" y="22818"/>
                  </a:cubicBezTo>
                  <a:cubicBezTo>
                    <a:pt x="818769" y="93018"/>
                    <a:pt x="759237" y="157121"/>
                    <a:pt x="740855" y="221224"/>
                  </a:cubicBezTo>
                  <a:cubicBezTo>
                    <a:pt x="727139" y="263991"/>
                    <a:pt x="756190" y="399818"/>
                    <a:pt x="656844" y="357051"/>
                  </a:cubicBezTo>
                  <a:cubicBezTo>
                    <a:pt x="600361" y="349431"/>
                    <a:pt x="644652" y="256372"/>
                    <a:pt x="641604" y="222748"/>
                  </a:cubicBezTo>
                  <a:cubicBezTo>
                    <a:pt x="435388" y="393722"/>
                    <a:pt x="299371" y="633371"/>
                    <a:pt x="47339" y="761577"/>
                  </a:cubicBezTo>
                  <a:cubicBezTo>
                    <a:pt x="0" y="686806"/>
                    <a:pt x="91630" y="627275"/>
                    <a:pt x="131350" y="587556"/>
                  </a:cubicBezTo>
                  <a:cubicBezTo>
                    <a:pt x="261271" y="460873"/>
                    <a:pt x="417004" y="326571"/>
                    <a:pt x="530066" y="175409"/>
                  </a:cubicBezTo>
                  <a:cubicBezTo>
                    <a:pt x="496443" y="147977"/>
                    <a:pt x="400240" y="184553"/>
                    <a:pt x="394145" y="128165"/>
                  </a:cubicBezTo>
                  <a:cubicBezTo>
                    <a:pt x="380333" y="54822"/>
                    <a:pt x="485775" y="68634"/>
                    <a:pt x="553021" y="51774"/>
                  </a:cubicBezTo>
                  <a:cubicBezTo>
                    <a:pt x="618316" y="35773"/>
                    <a:pt x="684467" y="0"/>
                    <a:pt x="748261" y="3728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72" name="Shape 20">
              <a:extLst>
                <a:ext uri="{FF2B5EF4-FFF2-40B4-BE49-F238E27FC236}">
                  <a16:creationId xmlns:a16="http://schemas.microsoft.com/office/drawing/2014/main" id="{5C5FF69C-CDA8-45FA-9655-DEECC0699471}"/>
                </a:ext>
              </a:extLst>
            </p:cNvPr>
            <p:cNvSpPr/>
            <p:nvPr/>
          </p:nvSpPr>
          <p:spPr>
            <a:xfrm>
              <a:off x="381953" y="7182517"/>
              <a:ext cx="496443" cy="441103"/>
            </a:xfrm>
            <a:custGeom>
              <a:avLst/>
              <a:gdLst/>
              <a:ahLst/>
              <a:cxnLst/>
              <a:rect l="0" t="0" r="0" b="0"/>
              <a:pathLst>
                <a:path w="496443" h="441103">
                  <a:moveTo>
                    <a:pt x="484251" y="0"/>
                  </a:moveTo>
                  <a:lnTo>
                    <a:pt x="490347" y="22955"/>
                  </a:lnTo>
                  <a:cubicBezTo>
                    <a:pt x="494919" y="38195"/>
                    <a:pt x="496443" y="50387"/>
                    <a:pt x="496443" y="61055"/>
                  </a:cubicBezTo>
                  <a:cubicBezTo>
                    <a:pt x="496443" y="76391"/>
                    <a:pt x="491871" y="91630"/>
                    <a:pt x="482727" y="102298"/>
                  </a:cubicBezTo>
                  <a:lnTo>
                    <a:pt x="479679" y="105346"/>
                  </a:lnTo>
                  <a:lnTo>
                    <a:pt x="475107" y="106870"/>
                  </a:lnTo>
                  <a:cubicBezTo>
                    <a:pt x="447580" y="119063"/>
                    <a:pt x="413957" y="138970"/>
                    <a:pt x="374237" y="163354"/>
                  </a:cubicBezTo>
                  <a:cubicBezTo>
                    <a:pt x="278035" y="224409"/>
                    <a:pt x="273463" y="227457"/>
                    <a:pt x="270415" y="228981"/>
                  </a:cubicBezTo>
                  <a:cubicBezTo>
                    <a:pt x="267367" y="230505"/>
                    <a:pt x="261271" y="235077"/>
                    <a:pt x="252032" y="239649"/>
                  </a:cubicBezTo>
                  <a:cubicBezTo>
                    <a:pt x="278035" y="271749"/>
                    <a:pt x="308610" y="303752"/>
                    <a:pt x="343757" y="338899"/>
                  </a:cubicBezTo>
                  <a:lnTo>
                    <a:pt x="493395" y="341947"/>
                  </a:lnTo>
                  <a:lnTo>
                    <a:pt x="493395" y="438055"/>
                  </a:lnTo>
                  <a:lnTo>
                    <a:pt x="475107" y="438055"/>
                  </a:lnTo>
                  <a:cubicBezTo>
                    <a:pt x="436912" y="436531"/>
                    <a:pt x="409385" y="436531"/>
                    <a:pt x="391096" y="436531"/>
                  </a:cubicBezTo>
                  <a:cubicBezTo>
                    <a:pt x="357473" y="436531"/>
                    <a:pt x="308610" y="436531"/>
                    <a:pt x="241363" y="438055"/>
                  </a:cubicBezTo>
                  <a:cubicBezTo>
                    <a:pt x="175641" y="439579"/>
                    <a:pt x="125254" y="441103"/>
                    <a:pt x="93154" y="441103"/>
                  </a:cubicBezTo>
                  <a:lnTo>
                    <a:pt x="19907" y="441103"/>
                  </a:lnTo>
                  <a:lnTo>
                    <a:pt x="15240" y="435007"/>
                  </a:lnTo>
                  <a:cubicBezTo>
                    <a:pt x="4572" y="425862"/>
                    <a:pt x="0" y="412147"/>
                    <a:pt x="0" y="393859"/>
                  </a:cubicBezTo>
                  <a:cubicBezTo>
                    <a:pt x="0" y="380143"/>
                    <a:pt x="1524" y="367855"/>
                    <a:pt x="6096" y="355664"/>
                  </a:cubicBezTo>
                  <a:lnTo>
                    <a:pt x="10668" y="344995"/>
                  </a:lnTo>
                  <a:lnTo>
                    <a:pt x="215360" y="341947"/>
                  </a:lnTo>
                  <a:cubicBezTo>
                    <a:pt x="190976" y="314420"/>
                    <a:pt x="158877" y="279368"/>
                    <a:pt x="120682" y="241173"/>
                  </a:cubicBezTo>
                  <a:cubicBezTo>
                    <a:pt x="84010" y="206121"/>
                    <a:pt x="48863" y="170974"/>
                    <a:pt x="13716" y="135922"/>
                  </a:cubicBezTo>
                  <a:lnTo>
                    <a:pt x="7620" y="128206"/>
                  </a:lnTo>
                  <a:lnTo>
                    <a:pt x="9144" y="119063"/>
                  </a:lnTo>
                  <a:cubicBezTo>
                    <a:pt x="10668" y="116015"/>
                    <a:pt x="10668" y="108394"/>
                    <a:pt x="9144" y="96203"/>
                  </a:cubicBezTo>
                  <a:cubicBezTo>
                    <a:pt x="7620" y="87058"/>
                    <a:pt x="6096" y="79439"/>
                    <a:pt x="6096" y="74867"/>
                  </a:cubicBezTo>
                  <a:cubicBezTo>
                    <a:pt x="6096" y="62579"/>
                    <a:pt x="10668" y="51912"/>
                    <a:pt x="16764" y="41243"/>
                  </a:cubicBezTo>
                  <a:lnTo>
                    <a:pt x="27527" y="19907"/>
                  </a:lnTo>
                  <a:lnTo>
                    <a:pt x="45815" y="36671"/>
                  </a:lnTo>
                  <a:cubicBezTo>
                    <a:pt x="74866" y="65627"/>
                    <a:pt x="119158" y="111443"/>
                    <a:pt x="177165" y="172498"/>
                  </a:cubicBezTo>
                  <a:cubicBezTo>
                    <a:pt x="216884" y="149637"/>
                    <a:pt x="311658" y="96203"/>
                    <a:pt x="462915" y="10763"/>
                  </a:cubicBezTo>
                  <a:lnTo>
                    <a:pt x="48425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73" name="Shape 21">
              <a:extLst>
                <a:ext uri="{FF2B5EF4-FFF2-40B4-BE49-F238E27FC236}">
                  <a16:creationId xmlns:a16="http://schemas.microsoft.com/office/drawing/2014/main" id="{DB83548C-A3C6-460C-AE5C-C24A024B2605}"/>
                </a:ext>
              </a:extLst>
            </p:cNvPr>
            <p:cNvSpPr/>
            <p:nvPr/>
          </p:nvSpPr>
          <p:spPr>
            <a:xfrm>
              <a:off x="381953" y="6574220"/>
              <a:ext cx="258889" cy="516761"/>
            </a:xfrm>
            <a:custGeom>
              <a:avLst/>
              <a:gdLst/>
              <a:ahLst/>
              <a:cxnLst/>
              <a:rect l="0" t="0" r="0" b="0"/>
              <a:pathLst>
                <a:path w="258889" h="516761">
                  <a:moveTo>
                    <a:pt x="258889" y="0"/>
                  </a:moveTo>
                  <a:lnTo>
                    <a:pt x="258889" y="87963"/>
                  </a:lnTo>
                  <a:lnTo>
                    <a:pt x="218444" y="93947"/>
                  </a:lnTo>
                  <a:cubicBezTo>
                    <a:pt x="204692" y="98137"/>
                    <a:pt x="190929" y="104615"/>
                    <a:pt x="177165" y="113759"/>
                  </a:cubicBezTo>
                  <a:cubicBezTo>
                    <a:pt x="171069" y="116807"/>
                    <a:pt x="161925" y="122998"/>
                    <a:pt x="151257" y="132142"/>
                  </a:cubicBezTo>
                  <a:cubicBezTo>
                    <a:pt x="117634" y="161098"/>
                    <a:pt x="99251" y="202341"/>
                    <a:pt x="99251" y="258825"/>
                  </a:cubicBezTo>
                  <a:lnTo>
                    <a:pt x="149733" y="377887"/>
                  </a:lnTo>
                  <a:cubicBezTo>
                    <a:pt x="171069" y="393127"/>
                    <a:pt x="194024" y="406843"/>
                    <a:pt x="221552" y="412939"/>
                  </a:cubicBezTo>
                  <a:cubicBezTo>
                    <a:pt x="238316" y="419035"/>
                    <a:pt x="245936" y="419035"/>
                    <a:pt x="247460" y="419035"/>
                  </a:cubicBezTo>
                  <a:lnTo>
                    <a:pt x="258889" y="418388"/>
                  </a:lnTo>
                  <a:lnTo>
                    <a:pt x="258889" y="515070"/>
                  </a:lnTo>
                  <a:lnTo>
                    <a:pt x="226124" y="516761"/>
                  </a:lnTo>
                  <a:lnTo>
                    <a:pt x="223076" y="515238"/>
                  </a:lnTo>
                  <a:cubicBezTo>
                    <a:pt x="204692" y="507618"/>
                    <a:pt x="177165" y="498473"/>
                    <a:pt x="140589" y="484662"/>
                  </a:cubicBezTo>
                  <a:cubicBezTo>
                    <a:pt x="105442" y="470946"/>
                    <a:pt x="79439" y="451134"/>
                    <a:pt x="61151" y="423607"/>
                  </a:cubicBezTo>
                  <a:cubicBezTo>
                    <a:pt x="19907" y="364075"/>
                    <a:pt x="0" y="306163"/>
                    <a:pt x="0" y="252729"/>
                  </a:cubicBezTo>
                  <a:cubicBezTo>
                    <a:pt x="0" y="211486"/>
                    <a:pt x="12192" y="168718"/>
                    <a:pt x="35147" y="126046"/>
                  </a:cubicBezTo>
                  <a:cubicBezTo>
                    <a:pt x="59531" y="84803"/>
                    <a:pt x="88582" y="51180"/>
                    <a:pt x="123730" y="29843"/>
                  </a:cubicBezTo>
                  <a:cubicBezTo>
                    <a:pt x="148947" y="13841"/>
                    <a:pt x="182737" y="4697"/>
                    <a:pt x="227711" y="1126"/>
                  </a:cubicBezTo>
                  <a:lnTo>
                    <a:pt x="2588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74" name="Shape 22">
              <a:extLst>
                <a:ext uri="{FF2B5EF4-FFF2-40B4-BE49-F238E27FC236}">
                  <a16:creationId xmlns:a16="http://schemas.microsoft.com/office/drawing/2014/main" id="{0737C8AA-E6F2-44D5-9F40-90DD3C9F68AB}"/>
                </a:ext>
              </a:extLst>
            </p:cNvPr>
            <p:cNvSpPr/>
            <p:nvPr/>
          </p:nvSpPr>
          <p:spPr>
            <a:xfrm>
              <a:off x="640842" y="6573584"/>
              <a:ext cx="251365" cy="515707"/>
            </a:xfrm>
            <a:custGeom>
              <a:avLst/>
              <a:gdLst/>
              <a:ahLst/>
              <a:cxnLst/>
              <a:rect l="0" t="0" r="0" b="0"/>
              <a:pathLst>
                <a:path w="251365" h="515707">
                  <a:moveTo>
                    <a:pt x="17621" y="0"/>
                  </a:moveTo>
                  <a:lnTo>
                    <a:pt x="40481" y="0"/>
                  </a:lnTo>
                  <a:cubicBezTo>
                    <a:pt x="51245" y="0"/>
                    <a:pt x="58865" y="0"/>
                    <a:pt x="63437" y="0"/>
                  </a:cubicBezTo>
                  <a:lnTo>
                    <a:pt x="69533" y="0"/>
                  </a:lnTo>
                  <a:lnTo>
                    <a:pt x="74105" y="4572"/>
                  </a:lnTo>
                  <a:cubicBezTo>
                    <a:pt x="78677" y="7620"/>
                    <a:pt x="89440" y="12192"/>
                    <a:pt x="109252" y="18288"/>
                  </a:cubicBezTo>
                  <a:cubicBezTo>
                    <a:pt x="130683" y="24384"/>
                    <a:pt x="147447" y="33528"/>
                    <a:pt x="159639" y="44196"/>
                  </a:cubicBezTo>
                  <a:cubicBezTo>
                    <a:pt x="217742" y="99155"/>
                    <a:pt x="246793" y="160210"/>
                    <a:pt x="246793" y="224313"/>
                  </a:cubicBezTo>
                  <a:cubicBezTo>
                    <a:pt x="251365" y="254889"/>
                    <a:pt x="251365" y="264033"/>
                    <a:pt x="251365" y="267081"/>
                  </a:cubicBezTo>
                  <a:cubicBezTo>
                    <a:pt x="251365" y="318992"/>
                    <a:pt x="236030" y="370904"/>
                    <a:pt x="204026" y="419671"/>
                  </a:cubicBezTo>
                  <a:cubicBezTo>
                    <a:pt x="187166" y="445674"/>
                    <a:pt x="164306" y="465486"/>
                    <a:pt x="136779" y="479203"/>
                  </a:cubicBezTo>
                  <a:cubicBezTo>
                    <a:pt x="112300" y="491395"/>
                    <a:pt x="86392" y="502158"/>
                    <a:pt x="61913" y="512826"/>
                  </a:cubicBezTo>
                  <a:lnTo>
                    <a:pt x="55817" y="512826"/>
                  </a:lnTo>
                  <a:lnTo>
                    <a:pt x="0" y="515707"/>
                  </a:lnTo>
                  <a:lnTo>
                    <a:pt x="0" y="419024"/>
                  </a:lnTo>
                  <a:lnTo>
                    <a:pt x="5382" y="418719"/>
                  </a:lnTo>
                  <a:cubicBezTo>
                    <a:pt x="11883" y="418147"/>
                    <a:pt x="19145" y="417385"/>
                    <a:pt x="26765" y="416623"/>
                  </a:cubicBezTo>
                  <a:cubicBezTo>
                    <a:pt x="87916" y="407480"/>
                    <a:pt x="126111" y="383095"/>
                    <a:pt x="142875" y="343376"/>
                  </a:cubicBezTo>
                  <a:cubicBezTo>
                    <a:pt x="153543" y="315944"/>
                    <a:pt x="159639" y="285369"/>
                    <a:pt x="159639" y="251841"/>
                  </a:cubicBezTo>
                  <a:cubicBezTo>
                    <a:pt x="159639" y="215170"/>
                    <a:pt x="153543" y="187737"/>
                    <a:pt x="142875" y="166306"/>
                  </a:cubicBezTo>
                  <a:cubicBezTo>
                    <a:pt x="139827" y="160210"/>
                    <a:pt x="133731" y="151067"/>
                    <a:pt x="126111" y="143446"/>
                  </a:cubicBezTo>
                  <a:cubicBezTo>
                    <a:pt x="94012" y="106775"/>
                    <a:pt x="52768" y="88487"/>
                    <a:pt x="762" y="88487"/>
                  </a:cubicBezTo>
                  <a:lnTo>
                    <a:pt x="0" y="88599"/>
                  </a:lnTo>
                  <a:lnTo>
                    <a:pt x="0" y="636"/>
                  </a:lnTo>
                  <a:lnTo>
                    <a:pt x="176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75" name="Shape 23">
              <a:extLst>
                <a:ext uri="{FF2B5EF4-FFF2-40B4-BE49-F238E27FC236}">
                  <a16:creationId xmlns:a16="http://schemas.microsoft.com/office/drawing/2014/main" id="{F3538A2A-E56A-4D6C-83A8-28D6A238D491}"/>
                </a:ext>
              </a:extLst>
            </p:cNvPr>
            <p:cNvSpPr/>
            <p:nvPr/>
          </p:nvSpPr>
          <p:spPr>
            <a:xfrm>
              <a:off x="389573" y="5966079"/>
              <a:ext cx="245983" cy="485394"/>
            </a:xfrm>
            <a:custGeom>
              <a:avLst/>
              <a:gdLst/>
              <a:ahLst/>
              <a:cxnLst/>
              <a:rect l="0" t="0" r="0" b="0"/>
              <a:pathLst>
                <a:path w="245983" h="485394">
                  <a:moveTo>
                    <a:pt x="203168" y="0"/>
                  </a:moveTo>
                  <a:cubicBezTo>
                    <a:pt x="207740" y="0"/>
                    <a:pt x="213931" y="0"/>
                    <a:pt x="221552" y="0"/>
                  </a:cubicBezTo>
                  <a:cubicBezTo>
                    <a:pt x="227647" y="1524"/>
                    <a:pt x="233744" y="1524"/>
                    <a:pt x="236791" y="1524"/>
                  </a:cubicBezTo>
                  <a:lnTo>
                    <a:pt x="245983" y="1524"/>
                  </a:lnTo>
                  <a:lnTo>
                    <a:pt x="245983" y="102947"/>
                  </a:lnTo>
                  <a:lnTo>
                    <a:pt x="229172" y="103727"/>
                  </a:lnTo>
                  <a:cubicBezTo>
                    <a:pt x="204692" y="105346"/>
                    <a:pt x="186404" y="109918"/>
                    <a:pt x="172593" y="117539"/>
                  </a:cubicBezTo>
                  <a:cubicBezTo>
                    <a:pt x="169545" y="120586"/>
                    <a:pt x="164973" y="123634"/>
                    <a:pt x="157353" y="131254"/>
                  </a:cubicBezTo>
                  <a:cubicBezTo>
                    <a:pt x="134493" y="152591"/>
                    <a:pt x="119158" y="178594"/>
                    <a:pt x="111538" y="209073"/>
                  </a:cubicBezTo>
                  <a:cubicBezTo>
                    <a:pt x="108490" y="218218"/>
                    <a:pt x="106966" y="222790"/>
                    <a:pt x="106966" y="224313"/>
                  </a:cubicBezTo>
                  <a:cubicBezTo>
                    <a:pt x="106966" y="257937"/>
                    <a:pt x="105442" y="309848"/>
                    <a:pt x="102394" y="378523"/>
                  </a:cubicBezTo>
                  <a:cubicBezTo>
                    <a:pt x="139065" y="380047"/>
                    <a:pt x="181832" y="381571"/>
                    <a:pt x="232219" y="381571"/>
                  </a:cubicBezTo>
                  <a:lnTo>
                    <a:pt x="245983" y="381571"/>
                  </a:lnTo>
                  <a:lnTo>
                    <a:pt x="245983" y="480151"/>
                  </a:lnTo>
                  <a:lnTo>
                    <a:pt x="190976" y="482346"/>
                  </a:lnTo>
                  <a:cubicBezTo>
                    <a:pt x="169545" y="483870"/>
                    <a:pt x="157353" y="483870"/>
                    <a:pt x="154305" y="485394"/>
                  </a:cubicBezTo>
                  <a:lnTo>
                    <a:pt x="132969" y="485394"/>
                  </a:lnTo>
                  <a:cubicBezTo>
                    <a:pt x="126778" y="485394"/>
                    <a:pt x="120682" y="485394"/>
                    <a:pt x="114586" y="483870"/>
                  </a:cubicBezTo>
                  <a:cubicBezTo>
                    <a:pt x="97822" y="483870"/>
                    <a:pt x="87059" y="483870"/>
                    <a:pt x="79438" y="483870"/>
                  </a:cubicBezTo>
                  <a:cubicBezTo>
                    <a:pt x="61151" y="483870"/>
                    <a:pt x="42767" y="483870"/>
                    <a:pt x="27527" y="485394"/>
                  </a:cubicBezTo>
                  <a:lnTo>
                    <a:pt x="21431" y="485394"/>
                  </a:lnTo>
                  <a:lnTo>
                    <a:pt x="15335" y="482346"/>
                  </a:lnTo>
                  <a:cubicBezTo>
                    <a:pt x="10668" y="479298"/>
                    <a:pt x="3048" y="470059"/>
                    <a:pt x="3048" y="454819"/>
                  </a:cubicBezTo>
                  <a:cubicBezTo>
                    <a:pt x="3048" y="453295"/>
                    <a:pt x="3048" y="451771"/>
                    <a:pt x="3048" y="450247"/>
                  </a:cubicBezTo>
                  <a:lnTo>
                    <a:pt x="0" y="447198"/>
                  </a:lnTo>
                  <a:lnTo>
                    <a:pt x="1524" y="439579"/>
                  </a:lnTo>
                  <a:cubicBezTo>
                    <a:pt x="3048" y="421291"/>
                    <a:pt x="3048" y="401383"/>
                    <a:pt x="3048" y="378523"/>
                  </a:cubicBezTo>
                  <a:cubicBezTo>
                    <a:pt x="3048" y="283845"/>
                    <a:pt x="6096" y="227361"/>
                    <a:pt x="9144" y="204501"/>
                  </a:cubicBezTo>
                  <a:cubicBezTo>
                    <a:pt x="19907" y="135827"/>
                    <a:pt x="50387" y="83915"/>
                    <a:pt x="99346" y="50387"/>
                  </a:cubicBezTo>
                  <a:cubicBezTo>
                    <a:pt x="163449" y="4572"/>
                    <a:pt x="187928" y="0"/>
                    <a:pt x="20316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77" name="Shape 24">
              <a:extLst>
                <a:ext uri="{FF2B5EF4-FFF2-40B4-BE49-F238E27FC236}">
                  <a16:creationId xmlns:a16="http://schemas.microsoft.com/office/drawing/2014/main" id="{6CE5CD86-A2CD-4DD5-A8F0-32E19D60F81A}"/>
                </a:ext>
              </a:extLst>
            </p:cNvPr>
            <p:cNvSpPr/>
            <p:nvPr/>
          </p:nvSpPr>
          <p:spPr>
            <a:xfrm>
              <a:off x="635556" y="5967603"/>
              <a:ext cx="245888" cy="482346"/>
            </a:xfrm>
            <a:custGeom>
              <a:avLst/>
              <a:gdLst/>
              <a:ahLst/>
              <a:cxnLst/>
              <a:rect l="0" t="0" r="0" b="0"/>
              <a:pathLst>
                <a:path w="245888" h="482346">
                  <a:moveTo>
                    <a:pt x="0" y="0"/>
                  </a:moveTo>
                  <a:lnTo>
                    <a:pt x="50435" y="0"/>
                  </a:lnTo>
                  <a:cubicBezTo>
                    <a:pt x="76343" y="3048"/>
                    <a:pt x="96250" y="9144"/>
                    <a:pt x="113014" y="19812"/>
                  </a:cubicBezTo>
                  <a:cubicBezTo>
                    <a:pt x="131397" y="25908"/>
                    <a:pt x="157305" y="44291"/>
                    <a:pt x="192453" y="80867"/>
                  </a:cubicBezTo>
                  <a:cubicBezTo>
                    <a:pt x="215408" y="105346"/>
                    <a:pt x="230648" y="137351"/>
                    <a:pt x="238268" y="177070"/>
                  </a:cubicBezTo>
                  <a:cubicBezTo>
                    <a:pt x="242840" y="201454"/>
                    <a:pt x="245888" y="235077"/>
                    <a:pt x="245888" y="279273"/>
                  </a:cubicBezTo>
                  <a:cubicBezTo>
                    <a:pt x="245888" y="352616"/>
                    <a:pt x="242840" y="415195"/>
                    <a:pt x="236744" y="465486"/>
                  </a:cubicBezTo>
                  <a:lnTo>
                    <a:pt x="233696" y="482346"/>
                  </a:lnTo>
                  <a:lnTo>
                    <a:pt x="201597" y="482346"/>
                  </a:lnTo>
                  <a:cubicBezTo>
                    <a:pt x="181785" y="482346"/>
                    <a:pt x="151209" y="480822"/>
                    <a:pt x="109966" y="479298"/>
                  </a:cubicBezTo>
                  <a:cubicBezTo>
                    <a:pt x="70247" y="477774"/>
                    <a:pt x="41196" y="477774"/>
                    <a:pt x="21384" y="477774"/>
                  </a:cubicBezTo>
                  <a:lnTo>
                    <a:pt x="0" y="478627"/>
                  </a:lnTo>
                  <a:lnTo>
                    <a:pt x="0" y="380047"/>
                  </a:lnTo>
                  <a:lnTo>
                    <a:pt x="143589" y="380047"/>
                  </a:lnTo>
                  <a:cubicBezTo>
                    <a:pt x="142065" y="373952"/>
                    <a:pt x="142065" y="367855"/>
                    <a:pt x="142065" y="360235"/>
                  </a:cubicBezTo>
                  <a:lnTo>
                    <a:pt x="142065" y="320516"/>
                  </a:lnTo>
                  <a:cubicBezTo>
                    <a:pt x="143589" y="302228"/>
                    <a:pt x="143589" y="288417"/>
                    <a:pt x="143589" y="280797"/>
                  </a:cubicBezTo>
                  <a:cubicBezTo>
                    <a:pt x="143589" y="219742"/>
                    <a:pt x="135969" y="177070"/>
                    <a:pt x="122158" y="149542"/>
                  </a:cubicBezTo>
                  <a:cubicBezTo>
                    <a:pt x="116062" y="137351"/>
                    <a:pt x="106918" y="128206"/>
                    <a:pt x="91678" y="119063"/>
                  </a:cubicBezTo>
                  <a:cubicBezTo>
                    <a:pt x="85487" y="116015"/>
                    <a:pt x="71771" y="108394"/>
                    <a:pt x="48911" y="99155"/>
                  </a:cubicBezTo>
                  <a:lnTo>
                    <a:pt x="0" y="1014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78" name="Shape 25">
              <a:extLst>
                <a:ext uri="{FF2B5EF4-FFF2-40B4-BE49-F238E27FC236}">
                  <a16:creationId xmlns:a16="http://schemas.microsoft.com/office/drawing/2014/main" id="{C8F1A5F3-207C-4231-B8CA-C36FB72C5E71}"/>
                </a:ext>
              </a:extLst>
            </p:cNvPr>
            <p:cNvSpPr/>
            <p:nvPr/>
          </p:nvSpPr>
          <p:spPr>
            <a:xfrm>
              <a:off x="385001" y="1890713"/>
              <a:ext cx="496443" cy="439579"/>
            </a:xfrm>
            <a:custGeom>
              <a:avLst/>
              <a:gdLst/>
              <a:ahLst/>
              <a:cxnLst/>
              <a:rect l="0" t="0" r="0" b="0"/>
              <a:pathLst>
                <a:path w="496443" h="439579">
                  <a:moveTo>
                    <a:pt x="484251" y="0"/>
                  </a:moveTo>
                  <a:lnTo>
                    <a:pt x="490347" y="22955"/>
                  </a:lnTo>
                  <a:cubicBezTo>
                    <a:pt x="494919" y="38195"/>
                    <a:pt x="496443" y="50387"/>
                    <a:pt x="496443" y="61055"/>
                  </a:cubicBezTo>
                  <a:cubicBezTo>
                    <a:pt x="496443" y="76295"/>
                    <a:pt x="491871" y="91630"/>
                    <a:pt x="482727" y="102298"/>
                  </a:cubicBezTo>
                  <a:lnTo>
                    <a:pt x="479679" y="105346"/>
                  </a:lnTo>
                  <a:lnTo>
                    <a:pt x="475107" y="106870"/>
                  </a:lnTo>
                  <a:cubicBezTo>
                    <a:pt x="447580" y="119063"/>
                    <a:pt x="413957" y="138874"/>
                    <a:pt x="374237" y="163354"/>
                  </a:cubicBezTo>
                  <a:cubicBezTo>
                    <a:pt x="278035" y="224409"/>
                    <a:pt x="271939" y="227457"/>
                    <a:pt x="270415" y="228981"/>
                  </a:cubicBezTo>
                  <a:cubicBezTo>
                    <a:pt x="267367" y="230505"/>
                    <a:pt x="261271" y="235077"/>
                    <a:pt x="252032" y="239649"/>
                  </a:cubicBezTo>
                  <a:cubicBezTo>
                    <a:pt x="278035" y="271748"/>
                    <a:pt x="308610" y="303752"/>
                    <a:pt x="343757" y="338899"/>
                  </a:cubicBezTo>
                  <a:lnTo>
                    <a:pt x="493395" y="341947"/>
                  </a:lnTo>
                  <a:lnTo>
                    <a:pt x="493395" y="438055"/>
                  </a:lnTo>
                  <a:lnTo>
                    <a:pt x="475107" y="438055"/>
                  </a:lnTo>
                  <a:cubicBezTo>
                    <a:pt x="436912" y="436531"/>
                    <a:pt x="409385" y="436531"/>
                    <a:pt x="391096" y="436531"/>
                  </a:cubicBezTo>
                  <a:cubicBezTo>
                    <a:pt x="357473" y="436531"/>
                    <a:pt x="308610" y="436531"/>
                    <a:pt x="241363" y="438055"/>
                  </a:cubicBezTo>
                  <a:cubicBezTo>
                    <a:pt x="175641" y="439579"/>
                    <a:pt x="125254" y="439579"/>
                    <a:pt x="93154" y="439579"/>
                  </a:cubicBezTo>
                  <a:lnTo>
                    <a:pt x="19907" y="439579"/>
                  </a:lnTo>
                  <a:lnTo>
                    <a:pt x="15240" y="435007"/>
                  </a:lnTo>
                  <a:cubicBezTo>
                    <a:pt x="4572" y="425863"/>
                    <a:pt x="0" y="412147"/>
                    <a:pt x="0" y="393859"/>
                  </a:cubicBezTo>
                  <a:cubicBezTo>
                    <a:pt x="0" y="380047"/>
                    <a:pt x="1524" y="367855"/>
                    <a:pt x="6096" y="355663"/>
                  </a:cubicBezTo>
                  <a:lnTo>
                    <a:pt x="10668" y="344995"/>
                  </a:lnTo>
                  <a:lnTo>
                    <a:pt x="215360" y="341947"/>
                  </a:lnTo>
                  <a:cubicBezTo>
                    <a:pt x="190976" y="312896"/>
                    <a:pt x="158877" y="279368"/>
                    <a:pt x="120682" y="241173"/>
                  </a:cubicBezTo>
                  <a:cubicBezTo>
                    <a:pt x="84010" y="206121"/>
                    <a:pt x="48863" y="170974"/>
                    <a:pt x="13716" y="135826"/>
                  </a:cubicBezTo>
                  <a:lnTo>
                    <a:pt x="7620" y="128207"/>
                  </a:lnTo>
                  <a:lnTo>
                    <a:pt x="9144" y="119063"/>
                  </a:lnTo>
                  <a:cubicBezTo>
                    <a:pt x="10668" y="116014"/>
                    <a:pt x="10668" y="108394"/>
                    <a:pt x="9144" y="96202"/>
                  </a:cubicBezTo>
                  <a:cubicBezTo>
                    <a:pt x="7620" y="87058"/>
                    <a:pt x="6096" y="79438"/>
                    <a:pt x="6096" y="74771"/>
                  </a:cubicBezTo>
                  <a:cubicBezTo>
                    <a:pt x="6096" y="62579"/>
                    <a:pt x="10668" y="51911"/>
                    <a:pt x="16859" y="41243"/>
                  </a:cubicBezTo>
                  <a:lnTo>
                    <a:pt x="27527" y="19907"/>
                  </a:lnTo>
                  <a:lnTo>
                    <a:pt x="45815" y="36671"/>
                  </a:lnTo>
                  <a:cubicBezTo>
                    <a:pt x="74866" y="65627"/>
                    <a:pt x="119158" y="111442"/>
                    <a:pt x="177165" y="172498"/>
                  </a:cubicBezTo>
                  <a:cubicBezTo>
                    <a:pt x="216884" y="149638"/>
                    <a:pt x="311658" y="96202"/>
                    <a:pt x="462915" y="10668"/>
                  </a:cubicBezTo>
                  <a:lnTo>
                    <a:pt x="48425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79" name="Shape 26">
              <a:extLst>
                <a:ext uri="{FF2B5EF4-FFF2-40B4-BE49-F238E27FC236}">
                  <a16:creationId xmlns:a16="http://schemas.microsoft.com/office/drawing/2014/main" id="{9BB72931-4AE7-40DA-8299-602EB33D7D8F}"/>
                </a:ext>
              </a:extLst>
            </p:cNvPr>
            <p:cNvSpPr/>
            <p:nvPr/>
          </p:nvSpPr>
          <p:spPr>
            <a:xfrm>
              <a:off x="400241" y="1283871"/>
              <a:ext cx="240649" cy="480159"/>
            </a:xfrm>
            <a:custGeom>
              <a:avLst/>
              <a:gdLst/>
              <a:ahLst/>
              <a:cxnLst/>
              <a:rect l="0" t="0" r="0" b="0"/>
              <a:pathLst>
                <a:path w="240649" h="480159">
                  <a:moveTo>
                    <a:pt x="240649" y="0"/>
                  </a:moveTo>
                  <a:lnTo>
                    <a:pt x="240649" y="51356"/>
                  </a:lnTo>
                  <a:lnTo>
                    <a:pt x="194441" y="58309"/>
                  </a:lnTo>
                  <a:cubicBezTo>
                    <a:pt x="179165" y="63083"/>
                    <a:pt x="164259" y="70346"/>
                    <a:pt x="149733" y="80300"/>
                  </a:cubicBezTo>
                  <a:cubicBezTo>
                    <a:pt x="142113" y="83348"/>
                    <a:pt x="132969" y="90968"/>
                    <a:pt x="122301" y="98588"/>
                  </a:cubicBezTo>
                  <a:cubicBezTo>
                    <a:pt x="82582" y="132211"/>
                    <a:pt x="62674" y="179455"/>
                    <a:pt x="62674" y="240510"/>
                  </a:cubicBezTo>
                  <a:cubicBezTo>
                    <a:pt x="62674" y="264989"/>
                    <a:pt x="65723" y="284801"/>
                    <a:pt x="70295" y="301565"/>
                  </a:cubicBezTo>
                  <a:cubicBezTo>
                    <a:pt x="77915" y="329093"/>
                    <a:pt x="94774" y="351953"/>
                    <a:pt x="120682" y="373289"/>
                  </a:cubicBezTo>
                  <a:cubicBezTo>
                    <a:pt x="142113" y="391672"/>
                    <a:pt x="168116" y="405388"/>
                    <a:pt x="198596" y="413008"/>
                  </a:cubicBezTo>
                  <a:cubicBezTo>
                    <a:pt x="212407" y="417580"/>
                    <a:pt x="223075" y="419104"/>
                    <a:pt x="229172" y="419104"/>
                  </a:cubicBezTo>
                  <a:lnTo>
                    <a:pt x="240649" y="418256"/>
                  </a:lnTo>
                  <a:lnTo>
                    <a:pt x="240649" y="479098"/>
                  </a:lnTo>
                  <a:lnTo>
                    <a:pt x="210884" y="480159"/>
                  </a:lnTo>
                  <a:cubicBezTo>
                    <a:pt x="192500" y="472539"/>
                    <a:pt x="165068" y="463395"/>
                    <a:pt x="128397" y="448155"/>
                  </a:cubicBezTo>
                  <a:cubicBezTo>
                    <a:pt x="97822" y="437487"/>
                    <a:pt x="74867" y="419104"/>
                    <a:pt x="58103" y="394720"/>
                  </a:cubicBezTo>
                  <a:cubicBezTo>
                    <a:pt x="19907" y="338237"/>
                    <a:pt x="0" y="284801"/>
                    <a:pt x="0" y="234414"/>
                  </a:cubicBezTo>
                  <a:cubicBezTo>
                    <a:pt x="0" y="196314"/>
                    <a:pt x="10763" y="156595"/>
                    <a:pt x="33623" y="116876"/>
                  </a:cubicBezTo>
                  <a:cubicBezTo>
                    <a:pt x="55054" y="77251"/>
                    <a:pt x="82582" y="48200"/>
                    <a:pt x="116110" y="26864"/>
                  </a:cubicBezTo>
                  <a:cubicBezTo>
                    <a:pt x="137898" y="13148"/>
                    <a:pt x="169974" y="4522"/>
                    <a:pt x="212376" y="1066"/>
                  </a:cubicBezTo>
                  <a:lnTo>
                    <a:pt x="2406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80" name="Shape 27">
              <a:extLst>
                <a:ext uri="{FF2B5EF4-FFF2-40B4-BE49-F238E27FC236}">
                  <a16:creationId xmlns:a16="http://schemas.microsoft.com/office/drawing/2014/main" id="{8B01B380-2B68-4287-B1F0-55E9222F65E6}"/>
                </a:ext>
              </a:extLst>
            </p:cNvPr>
            <p:cNvSpPr/>
            <p:nvPr/>
          </p:nvSpPr>
          <p:spPr>
            <a:xfrm>
              <a:off x="640890" y="1283208"/>
              <a:ext cx="232934" cy="479761"/>
            </a:xfrm>
            <a:custGeom>
              <a:avLst/>
              <a:gdLst/>
              <a:ahLst/>
              <a:cxnLst/>
              <a:rect l="0" t="0" r="0" b="0"/>
              <a:pathLst>
                <a:path w="232934" h="479761">
                  <a:moveTo>
                    <a:pt x="17574" y="0"/>
                  </a:moveTo>
                  <a:lnTo>
                    <a:pt x="40434" y="0"/>
                  </a:lnTo>
                  <a:cubicBezTo>
                    <a:pt x="51197" y="1524"/>
                    <a:pt x="58817" y="1524"/>
                    <a:pt x="63389" y="1524"/>
                  </a:cubicBezTo>
                  <a:cubicBezTo>
                    <a:pt x="72533" y="7715"/>
                    <a:pt x="86344" y="13811"/>
                    <a:pt x="104632" y="18383"/>
                  </a:cubicBezTo>
                  <a:cubicBezTo>
                    <a:pt x="123015" y="24479"/>
                    <a:pt x="136731" y="30575"/>
                    <a:pt x="145875" y="39719"/>
                  </a:cubicBezTo>
                  <a:cubicBezTo>
                    <a:pt x="202454" y="91630"/>
                    <a:pt x="229886" y="148114"/>
                    <a:pt x="228362" y="207645"/>
                  </a:cubicBezTo>
                  <a:cubicBezTo>
                    <a:pt x="231410" y="230505"/>
                    <a:pt x="232934" y="244221"/>
                    <a:pt x="232934" y="248793"/>
                  </a:cubicBezTo>
                  <a:cubicBezTo>
                    <a:pt x="232934" y="297656"/>
                    <a:pt x="217694" y="344995"/>
                    <a:pt x="188643" y="392335"/>
                  </a:cubicBezTo>
                  <a:cubicBezTo>
                    <a:pt x="173403" y="415195"/>
                    <a:pt x="153495" y="433483"/>
                    <a:pt x="129111" y="444246"/>
                  </a:cubicBezTo>
                  <a:cubicBezTo>
                    <a:pt x="104632" y="456438"/>
                    <a:pt x="80153" y="467106"/>
                    <a:pt x="55769" y="477774"/>
                  </a:cubicBezTo>
                  <a:lnTo>
                    <a:pt x="0" y="479761"/>
                  </a:lnTo>
                  <a:lnTo>
                    <a:pt x="0" y="418919"/>
                  </a:lnTo>
                  <a:lnTo>
                    <a:pt x="29766" y="416719"/>
                  </a:lnTo>
                  <a:cubicBezTo>
                    <a:pt x="97012" y="406051"/>
                    <a:pt x="141303" y="378619"/>
                    <a:pt x="159591" y="331280"/>
                  </a:cubicBezTo>
                  <a:cubicBezTo>
                    <a:pt x="171879" y="302228"/>
                    <a:pt x="177975" y="270224"/>
                    <a:pt x="177975" y="233553"/>
                  </a:cubicBezTo>
                  <a:cubicBezTo>
                    <a:pt x="177975" y="195453"/>
                    <a:pt x="171879" y="163354"/>
                    <a:pt x="159591" y="140494"/>
                  </a:cubicBezTo>
                  <a:cubicBezTo>
                    <a:pt x="155019" y="131350"/>
                    <a:pt x="148923" y="122111"/>
                    <a:pt x="139779" y="112967"/>
                  </a:cubicBezTo>
                  <a:cubicBezTo>
                    <a:pt x="103108" y="71818"/>
                    <a:pt x="57293" y="51911"/>
                    <a:pt x="714" y="51911"/>
                  </a:cubicBezTo>
                  <a:lnTo>
                    <a:pt x="0" y="52019"/>
                  </a:lnTo>
                  <a:lnTo>
                    <a:pt x="0" y="663"/>
                  </a:lnTo>
                  <a:lnTo>
                    <a:pt x="175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81" name="Shape 28">
              <a:extLst>
                <a:ext uri="{FF2B5EF4-FFF2-40B4-BE49-F238E27FC236}">
                  <a16:creationId xmlns:a16="http://schemas.microsoft.com/office/drawing/2014/main" id="{D8F8A56D-9E57-4283-BFDD-E701D9180E75}"/>
                </a:ext>
              </a:extLst>
            </p:cNvPr>
            <p:cNvSpPr/>
            <p:nvPr/>
          </p:nvSpPr>
          <p:spPr>
            <a:xfrm>
              <a:off x="381953" y="1265634"/>
              <a:ext cx="258889" cy="516684"/>
            </a:xfrm>
            <a:custGeom>
              <a:avLst/>
              <a:gdLst/>
              <a:ahLst/>
              <a:cxnLst/>
              <a:rect l="0" t="0" r="0" b="0"/>
              <a:pathLst>
                <a:path w="258889" h="516684">
                  <a:moveTo>
                    <a:pt x="258889" y="0"/>
                  </a:moveTo>
                  <a:lnTo>
                    <a:pt x="258889" y="87991"/>
                  </a:lnTo>
                  <a:lnTo>
                    <a:pt x="218444" y="94536"/>
                  </a:lnTo>
                  <a:cubicBezTo>
                    <a:pt x="204692" y="98917"/>
                    <a:pt x="190929" y="105394"/>
                    <a:pt x="177165" y="113776"/>
                  </a:cubicBezTo>
                  <a:cubicBezTo>
                    <a:pt x="171069" y="116824"/>
                    <a:pt x="161925" y="122920"/>
                    <a:pt x="151257" y="132064"/>
                  </a:cubicBezTo>
                  <a:cubicBezTo>
                    <a:pt x="117634" y="161115"/>
                    <a:pt x="99251" y="203787"/>
                    <a:pt x="99251" y="258747"/>
                  </a:cubicBezTo>
                  <a:cubicBezTo>
                    <a:pt x="99251" y="281702"/>
                    <a:pt x="102394" y="299990"/>
                    <a:pt x="105442" y="315230"/>
                  </a:cubicBezTo>
                  <a:cubicBezTo>
                    <a:pt x="113062" y="338185"/>
                    <a:pt x="128302" y="359521"/>
                    <a:pt x="149733" y="377809"/>
                  </a:cubicBezTo>
                  <a:cubicBezTo>
                    <a:pt x="171069" y="394668"/>
                    <a:pt x="194024" y="406860"/>
                    <a:pt x="221552" y="414480"/>
                  </a:cubicBezTo>
                  <a:cubicBezTo>
                    <a:pt x="238316" y="419052"/>
                    <a:pt x="245936" y="419052"/>
                    <a:pt x="247460" y="419052"/>
                  </a:cubicBezTo>
                  <a:lnTo>
                    <a:pt x="258889" y="418405"/>
                  </a:lnTo>
                  <a:lnTo>
                    <a:pt x="258889" y="515556"/>
                  </a:lnTo>
                  <a:lnTo>
                    <a:pt x="226124" y="516684"/>
                  </a:lnTo>
                  <a:lnTo>
                    <a:pt x="223076" y="515160"/>
                  </a:lnTo>
                  <a:cubicBezTo>
                    <a:pt x="204692" y="509064"/>
                    <a:pt x="177165" y="498396"/>
                    <a:pt x="140589" y="484680"/>
                  </a:cubicBezTo>
                  <a:cubicBezTo>
                    <a:pt x="105442" y="470964"/>
                    <a:pt x="79439" y="451056"/>
                    <a:pt x="61151" y="423624"/>
                  </a:cubicBezTo>
                  <a:cubicBezTo>
                    <a:pt x="19907" y="364093"/>
                    <a:pt x="0" y="307610"/>
                    <a:pt x="0" y="252651"/>
                  </a:cubicBezTo>
                  <a:cubicBezTo>
                    <a:pt x="0" y="211503"/>
                    <a:pt x="12192" y="168735"/>
                    <a:pt x="35147" y="125968"/>
                  </a:cubicBezTo>
                  <a:cubicBezTo>
                    <a:pt x="59531" y="84820"/>
                    <a:pt x="88583" y="52721"/>
                    <a:pt x="123730" y="29861"/>
                  </a:cubicBezTo>
                  <a:cubicBezTo>
                    <a:pt x="148947" y="14930"/>
                    <a:pt x="182737" y="5197"/>
                    <a:pt x="227711" y="1264"/>
                  </a:cubicBezTo>
                  <a:lnTo>
                    <a:pt x="2588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82" name="Shape 29">
              <a:extLst>
                <a:ext uri="{FF2B5EF4-FFF2-40B4-BE49-F238E27FC236}">
                  <a16:creationId xmlns:a16="http://schemas.microsoft.com/office/drawing/2014/main" id="{9B8EB1F5-2AC6-4D90-89D4-C05BF1E2DF48}"/>
                </a:ext>
              </a:extLst>
            </p:cNvPr>
            <p:cNvSpPr/>
            <p:nvPr/>
          </p:nvSpPr>
          <p:spPr>
            <a:xfrm>
              <a:off x="640842" y="1264920"/>
              <a:ext cx="251365" cy="516270"/>
            </a:xfrm>
            <a:custGeom>
              <a:avLst/>
              <a:gdLst/>
              <a:ahLst/>
              <a:cxnLst/>
              <a:rect l="0" t="0" r="0" b="0"/>
              <a:pathLst>
                <a:path w="251365" h="516270">
                  <a:moveTo>
                    <a:pt x="17621" y="0"/>
                  </a:moveTo>
                  <a:lnTo>
                    <a:pt x="40481" y="0"/>
                  </a:lnTo>
                  <a:cubicBezTo>
                    <a:pt x="51245" y="0"/>
                    <a:pt x="58865" y="1524"/>
                    <a:pt x="63437" y="1524"/>
                  </a:cubicBezTo>
                  <a:lnTo>
                    <a:pt x="69533" y="1524"/>
                  </a:lnTo>
                  <a:lnTo>
                    <a:pt x="74105" y="4572"/>
                  </a:lnTo>
                  <a:cubicBezTo>
                    <a:pt x="78677" y="7620"/>
                    <a:pt x="89440" y="13716"/>
                    <a:pt x="109252" y="18288"/>
                  </a:cubicBezTo>
                  <a:cubicBezTo>
                    <a:pt x="130683" y="26003"/>
                    <a:pt x="147447" y="33623"/>
                    <a:pt x="159639" y="45815"/>
                  </a:cubicBezTo>
                  <a:cubicBezTo>
                    <a:pt x="217742" y="99250"/>
                    <a:pt x="246793" y="160306"/>
                    <a:pt x="246793" y="224409"/>
                  </a:cubicBezTo>
                  <a:cubicBezTo>
                    <a:pt x="251365" y="256413"/>
                    <a:pt x="251365" y="264033"/>
                    <a:pt x="251365" y="267081"/>
                  </a:cubicBezTo>
                  <a:cubicBezTo>
                    <a:pt x="251365" y="318992"/>
                    <a:pt x="236030" y="370903"/>
                    <a:pt x="204026" y="419767"/>
                  </a:cubicBezTo>
                  <a:cubicBezTo>
                    <a:pt x="187166" y="445675"/>
                    <a:pt x="164306" y="467106"/>
                    <a:pt x="136779" y="479298"/>
                  </a:cubicBezTo>
                  <a:cubicBezTo>
                    <a:pt x="112300" y="491490"/>
                    <a:pt x="86392" y="502158"/>
                    <a:pt x="61913" y="512826"/>
                  </a:cubicBezTo>
                  <a:lnTo>
                    <a:pt x="55817" y="514350"/>
                  </a:lnTo>
                  <a:lnTo>
                    <a:pt x="0" y="516270"/>
                  </a:lnTo>
                  <a:lnTo>
                    <a:pt x="0" y="419119"/>
                  </a:lnTo>
                  <a:lnTo>
                    <a:pt x="5382" y="418814"/>
                  </a:lnTo>
                  <a:cubicBezTo>
                    <a:pt x="11883" y="418243"/>
                    <a:pt x="19145" y="417481"/>
                    <a:pt x="26765" y="416719"/>
                  </a:cubicBezTo>
                  <a:cubicBezTo>
                    <a:pt x="87916" y="407575"/>
                    <a:pt x="126111" y="383095"/>
                    <a:pt x="142875" y="343471"/>
                  </a:cubicBezTo>
                  <a:cubicBezTo>
                    <a:pt x="153543" y="315944"/>
                    <a:pt x="159639" y="285464"/>
                    <a:pt x="159639" y="251841"/>
                  </a:cubicBezTo>
                  <a:cubicBezTo>
                    <a:pt x="159639" y="216789"/>
                    <a:pt x="153543" y="187738"/>
                    <a:pt x="142875" y="167926"/>
                  </a:cubicBezTo>
                  <a:cubicBezTo>
                    <a:pt x="139827" y="160306"/>
                    <a:pt x="133731" y="151162"/>
                    <a:pt x="126111" y="143446"/>
                  </a:cubicBezTo>
                  <a:cubicBezTo>
                    <a:pt x="94012" y="106870"/>
                    <a:pt x="52768" y="88582"/>
                    <a:pt x="762" y="88582"/>
                  </a:cubicBezTo>
                  <a:lnTo>
                    <a:pt x="0" y="88706"/>
                  </a:lnTo>
                  <a:lnTo>
                    <a:pt x="0" y="714"/>
                  </a:lnTo>
                  <a:lnTo>
                    <a:pt x="176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83" name="Shape 30">
              <a:extLst>
                <a:ext uri="{FF2B5EF4-FFF2-40B4-BE49-F238E27FC236}">
                  <a16:creationId xmlns:a16="http://schemas.microsoft.com/office/drawing/2014/main" id="{E8300FCE-D4BB-4133-A61A-BF4505980634}"/>
                </a:ext>
              </a:extLst>
            </p:cNvPr>
            <p:cNvSpPr/>
            <p:nvPr/>
          </p:nvSpPr>
          <p:spPr>
            <a:xfrm>
              <a:off x="381952" y="619315"/>
              <a:ext cx="510254" cy="493014"/>
            </a:xfrm>
            <a:custGeom>
              <a:avLst/>
              <a:gdLst/>
              <a:ahLst/>
              <a:cxnLst/>
              <a:rect l="0" t="0" r="0" b="0"/>
              <a:pathLst>
                <a:path w="510254" h="493014">
                  <a:moveTo>
                    <a:pt x="241363" y="0"/>
                  </a:moveTo>
                  <a:lnTo>
                    <a:pt x="362045" y="6096"/>
                  </a:lnTo>
                  <a:cubicBezTo>
                    <a:pt x="412432" y="12192"/>
                    <a:pt x="449104" y="33528"/>
                    <a:pt x="472059" y="68675"/>
                  </a:cubicBezTo>
                  <a:cubicBezTo>
                    <a:pt x="497967" y="111442"/>
                    <a:pt x="510254" y="161734"/>
                    <a:pt x="510254" y="222790"/>
                  </a:cubicBezTo>
                  <a:cubicBezTo>
                    <a:pt x="510254" y="265557"/>
                    <a:pt x="504158" y="305276"/>
                    <a:pt x="490347" y="343376"/>
                  </a:cubicBezTo>
                  <a:cubicBezTo>
                    <a:pt x="473583" y="392239"/>
                    <a:pt x="449104" y="425863"/>
                    <a:pt x="417005" y="447199"/>
                  </a:cubicBezTo>
                  <a:cubicBezTo>
                    <a:pt x="415481" y="447199"/>
                    <a:pt x="403288" y="453295"/>
                    <a:pt x="383477" y="462439"/>
                  </a:cubicBezTo>
                  <a:cubicBezTo>
                    <a:pt x="377285" y="465487"/>
                    <a:pt x="366617" y="470059"/>
                    <a:pt x="351377" y="476155"/>
                  </a:cubicBezTo>
                  <a:cubicBezTo>
                    <a:pt x="319278" y="486918"/>
                    <a:pt x="284131" y="493014"/>
                    <a:pt x="245935" y="493014"/>
                  </a:cubicBezTo>
                  <a:cubicBezTo>
                    <a:pt x="224599" y="493014"/>
                    <a:pt x="210788" y="491490"/>
                    <a:pt x="200120" y="489966"/>
                  </a:cubicBezTo>
                  <a:lnTo>
                    <a:pt x="197072" y="489966"/>
                  </a:lnTo>
                  <a:cubicBezTo>
                    <a:pt x="192500" y="488442"/>
                    <a:pt x="186404" y="485394"/>
                    <a:pt x="175641" y="482346"/>
                  </a:cubicBezTo>
                  <a:cubicBezTo>
                    <a:pt x="132874" y="468535"/>
                    <a:pt x="102394" y="450247"/>
                    <a:pt x="84010" y="425863"/>
                  </a:cubicBezTo>
                  <a:cubicBezTo>
                    <a:pt x="27527" y="354044"/>
                    <a:pt x="0" y="286893"/>
                    <a:pt x="0" y="224314"/>
                  </a:cubicBezTo>
                  <a:cubicBezTo>
                    <a:pt x="0" y="206026"/>
                    <a:pt x="3048" y="184690"/>
                    <a:pt x="10668" y="158686"/>
                  </a:cubicBezTo>
                  <a:cubicBezTo>
                    <a:pt x="16764" y="132778"/>
                    <a:pt x="32099" y="105251"/>
                    <a:pt x="53435" y="76295"/>
                  </a:cubicBezTo>
                  <a:cubicBezTo>
                    <a:pt x="58007" y="71723"/>
                    <a:pt x="64199" y="64103"/>
                    <a:pt x="71818" y="53435"/>
                  </a:cubicBezTo>
                  <a:cubicBezTo>
                    <a:pt x="73343" y="50387"/>
                    <a:pt x="76390" y="45815"/>
                    <a:pt x="79438" y="39624"/>
                  </a:cubicBezTo>
                  <a:cubicBezTo>
                    <a:pt x="84010" y="32004"/>
                    <a:pt x="90106" y="25908"/>
                    <a:pt x="99250" y="22860"/>
                  </a:cubicBezTo>
                  <a:lnTo>
                    <a:pt x="106966" y="18288"/>
                  </a:lnTo>
                  <a:lnTo>
                    <a:pt x="114586" y="22860"/>
                  </a:lnTo>
                  <a:cubicBezTo>
                    <a:pt x="123730" y="25908"/>
                    <a:pt x="129826" y="28956"/>
                    <a:pt x="134398" y="30480"/>
                  </a:cubicBezTo>
                  <a:lnTo>
                    <a:pt x="135922" y="30480"/>
                  </a:lnTo>
                  <a:lnTo>
                    <a:pt x="140589" y="33528"/>
                  </a:lnTo>
                  <a:cubicBezTo>
                    <a:pt x="149733" y="39624"/>
                    <a:pt x="157353" y="47339"/>
                    <a:pt x="163449" y="54959"/>
                  </a:cubicBezTo>
                  <a:lnTo>
                    <a:pt x="171069" y="65627"/>
                  </a:lnTo>
                  <a:lnTo>
                    <a:pt x="163449" y="76295"/>
                  </a:lnTo>
                  <a:cubicBezTo>
                    <a:pt x="149733" y="96107"/>
                    <a:pt x="134398" y="116014"/>
                    <a:pt x="120682" y="137350"/>
                  </a:cubicBezTo>
                  <a:cubicBezTo>
                    <a:pt x="106966" y="158686"/>
                    <a:pt x="100870" y="178594"/>
                    <a:pt x="100870" y="195358"/>
                  </a:cubicBezTo>
                  <a:lnTo>
                    <a:pt x="100870" y="201454"/>
                  </a:lnTo>
                  <a:cubicBezTo>
                    <a:pt x="100870" y="279273"/>
                    <a:pt x="122206" y="335756"/>
                    <a:pt x="168021" y="376999"/>
                  </a:cubicBezTo>
                  <a:cubicBezTo>
                    <a:pt x="184880" y="392239"/>
                    <a:pt x="209264" y="399859"/>
                    <a:pt x="239840" y="399859"/>
                  </a:cubicBezTo>
                  <a:cubicBezTo>
                    <a:pt x="281083" y="399859"/>
                    <a:pt x="316230" y="392239"/>
                    <a:pt x="342233" y="375475"/>
                  </a:cubicBezTo>
                  <a:cubicBezTo>
                    <a:pt x="357473" y="364807"/>
                    <a:pt x="372713" y="350996"/>
                    <a:pt x="385000" y="332708"/>
                  </a:cubicBezTo>
                  <a:cubicBezTo>
                    <a:pt x="398716" y="315944"/>
                    <a:pt x="406337" y="297656"/>
                    <a:pt x="410909" y="280797"/>
                  </a:cubicBezTo>
                  <a:cubicBezTo>
                    <a:pt x="410909" y="277749"/>
                    <a:pt x="412432" y="276225"/>
                    <a:pt x="412432" y="274701"/>
                  </a:cubicBezTo>
                  <a:cubicBezTo>
                    <a:pt x="412432" y="183166"/>
                    <a:pt x="401765" y="141922"/>
                    <a:pt x="392621" y="125158"/>
                  </a:cubicBezTo>
                  <a:cubicBezTo>
                    <a:pt x="386524" y="114490"/>
                    <a:pt x="372713" y="106870"/>
                    <a:pt x="351377" y="102203"/>
                  </a:cubicBezTo>
                  <a:cubicBezTo>
                    <a:pt x="346805" y="100679"/>
                    <a:pt x="334518" y="100679"/>
                    <a:pt x="304038" y="99155"/>
                  </a:cubicBezTo>
                  <a:cubicBezTo>
                    <a:pt x="302514" y="116014"/>
                    <a:pt x="300990" y="134302"/>
                    <a:pt x="300990" y="154114"/>
                  </a:cubicBezTo>
                  <a:cubicBezTo>
                    <a:pt x="300990" y="155638"/>
                    <a:pt x="302514" y="181642"/>
                    <a:pt x="304038" y="230410"/>
                  </a:cubicBezTo>
                  <a:lnTo>
                    <a:pt x="304038" y="236601"/>
                  </a:lnTo>
                  <a:lnTo>
                    <a:pt x="299371" y="242697"/>
                  </a:lnTo>
                  <a:cubicBezTo>
                    <a:pt x="294799" y="248793"/>
                    <a:pt x="284131" y="257937"/>
                    <a:pt x="267367" y="257937"/>
                  </a:cubicBezTo>
                  <a:lnTo>
                    <a:pt x="230696" y="257937"/>
                  </a:lnTo>
                  <a:lnTo>
                    <a:pt x="219932" y="235077"/>
                  </a:lnTo>
                  <a:cubicBezTo>
                    <a:pt x="218408" y="221266"/>
                    <a:pt x="216884" y="202978"/>
                    <a:pt x="221552" y="154114"/>
                  </a:cubicBezTo>
                  <a:cubicBezTo>
                    <a:pt x="224599" y="132778"/>
                    <a:pt x="224599" y="116014"/>
                    <a:pt x="224599" y="105251"/>
                  </a:cubicBezTo>
                  <a:cubicBezTo>
                    <a:pt x="224599" y="90011"/>
                    <a:pt x="223075" y="74771"/>
                    <a:pt x="219932" y="61055"/>
                  </a:cubicBezTo>
                  <a:lnTo>
                    <a:pt x="216884" y="51911"/>
                  </a:lnTo>
                  <a:lnTo>
                    <a:pt x="221552" y="47339"/>
                  </a:lnTo>
                  <a:cubicBezTo>
                    <a:pt x="221552" y="27432"/>
                    <a:pt x="223075" y="10668"/>
                    <a:pt x="235268" y="3048"/>
                  </a:cubicBezTo>
                  <a:lnTo>
                    <a:pt x="24136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84" name="Shape 31">
              <a:extLst>
                <a:ext uri="{FF2B5EF4-FFF2-40B4-BE49-F238E27FC236}">
                  <a16:creationId xmlns:a16="http://schemas.microsoft.com/office/drawing/2014/main" id="{B18B6A39-1C92-42AF-9797-E28AFE2B1BDA}"/>
                </a:ext>
              </a:extLst>
            </p:cNvPr>
            <p:cNvSpPr/>
            <p:nvPr/>
          </p:nvSpPr>
          <p:spPr>
            <a:xfrm>
              <a:off x="1075468" y="7427952"/>
              <a:ext cx="211287" cy="627697"/>
            </a:xfrm>
            <a:custGeom>
              <a:avLst/>
              <a:gdLst/>
              <a:ahLst/>
              <a:cxnLst/>
              <a:rect l="0" t="0" r="0" b="0"/>
              <a:pathLst>
                <a:path w="211287" h="627697">
                  <a:moveTo>
                    <a:pt x="170938" y="3620"/>
                  </a:moveTo>
                  <a:lnTo>
                    <a:pt x="211287" y="7476"/>
                  </a:lnTo>
                  <a:lnTo>
                    <a:pt x="211287" y="95102"/>
                  </a:lnTo>
                  <a:lnTo>
                    <a:pt x="175327" y="90164"/>
                  </a:lnTo>
                  <a:cubicBezTo>
                    <a:pt x="159963" y="88624"/>
                    <a:pt x="145667" y="87821"/>
                    <a:pt x="134030" y="88035"/>
                  </a:cubicBezTo>
                  <a:cubicBezTo>
                    <a:pt x="118515" y="88320"/>
                    <a:pt x="107728" y="90416"/>
                    <a:pt x="105442" y="94988"/>
                  </a:cubicBezTo>
                  <a:cubicBezTo>
                    <a:pt x="96298" y="113276"/>
                    <a:pt x="190976" y="185000"/>
                    <a:pt x="190976" y="200335"/>
                  </a:cubicBezTo>
                  <a:cubicBezTo>
                    <a:pt x="192500" y="218623"/>
                    <a:pt x="128302" y="316254"/>
                    <a:pt x="126778" y="323969"/>
                  </a:cubicBezTo>
                  <a:cubicBezTo>
                    <a:pt x="125254" y="352925"/>
                    <a:pt x="175736" y="438365"/>
                    <a:pt x="195548" y="465892"/>
                  </a:cubicBezTo>
                  <a:cubicBezTo>
                    <a:pt x="203168" y="505516"/>
                    <a:pt x="151257" y="508659"/>
                    <a:pt x="154305" y="543711"/>
                  </a:cubicBezTo>
                  <a:lnTo>
                    <a:pt x="211287" y="549018"/>
                  </a:lnTo>
                  <a:lnTo>
                    <a:pt x="211287" y="627664"/>
                  </a:lnTo>
                  <a:lnTo>
                    <a:pt x="202644" y="627697"/>
                  </a:lnTo>
                  <a:cubicBezTo>
                    <a:pt x="132183" y="623888"/>
                    <a:pt x="61913" y="611671"/>
                    <a:pt x="12287" y="589526"/>
                  </a:cubicBezTo>
                  <a:cubicBezTo>
                    <a:pt x="9239" y="520851"/>
                    <a:pt x="82487" y="528471"/>
                    <a:pt x="97822" y="479608"/>
                  </a:cubicBezTo>
                  <a:cubicBezTo>
                    <a:pt x="102394" y="407884"/>
                    <a:pt x="15335" y="388072"/>
                    <a:pt x="9239" y="328541"/>
                  </a:cubicBezTo>
                  <a:cubicBezTo>
                    <a:pt x="22955" y="273582"/>
                    <a:pt x="90202" y="272058"/>
                    <a:pt x="116110" y="203383"/>
                  </a:cubicBezTo>
                  <a:cubicBezTo>
                    <a:pt x="113062" y="168235"/>
                    <a:pt x="0" y="99561"/>
                    <a:pt x="4572" y="78224"/>
                  </a:cubicBezTo>
                  <a:cubicBezTo>
                    <a:pt x="13764" y="16407"/>
                    <a:pt x="87487" y="0"/>
                    <a:pt x="170938" y="362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85" name="Shape 32">
              <a:extLst>
                <a:ext uri="{FF2B5EF4-FFF2-40B4-BE49-F238E27FC236}">
                  <a16:creationId xmlns:a16="http://schemas.microsoft.com/office/drawing/2014/main" id="{65069BEE-7F84-41C5-8CAF-BEF55E5A8618}"/>
                </a:ext>
              </a:extLst>
            </p:cNvPr>
            <p:cNvSpPr/>
            <p:nvPr/>
          </p:nvSpPr>
          <p:spPr>
            <a:xfrm>
              <a:off x="1286755" y="7435427"/>
              <a:ext cx="205813" cy="620189"/>
            </a:xfrm>
            <a:custGeom>
              <a:avLst/>
              <a:gdLst/>
              <a:ahLst/>
              <a:cxnLst/>
              <a:rect l="0" t="0" r="0" b="0"/>
              <a:pathLst>
                <a:path w="205813" h="620189">
                  <a:moveTo>
                    <a:pt x="0" y="0"/>
                  </a:moveTo>
                  <a:lnTo>
                    <a:pt x="23207" y="2217"/>
                  </a:lnTo>
                  <a:cubicBezTo>
                    <a:pt x="86874" y="11252"/>
                    <a:pt x="148306" y="27981"/>
                    <a:pt x="184382" y="41697"/>
                  </a:cubicBezTo>
                  <a:cubicBezTo>
                    <a:pt x="178286" y="221815"/>
                    <a:pt x="205813" y="415649"/>
                    <a:pt x="182858" y="607959"/>
                  </a:cubicBezTo>
                  <a:cubicBezTo>
                    <a:pt x="157664" y="613697"/>
                    <a:pt x="127404" y="617716"/>
                    <a:pt x="94635" y="619823"/>
                  </a:cubicBezTo>
                  <a:lnTo>
                    <a:pt x="0" y="620189"/>
                  </a:lnTo>
                  <a:lnTo>
                    <a:pt x="0" y="541543"/>
                  </a:lnTo>
                  <a:lnTo>
                    <a:pt x="20742" y="543475"/>
                  </a:lnTo>
                  <a:cubicBezTo>
                    <a:pt x="48436" y="546142"/>
                    <a:pt x="77463" y="547666"/>
                    <a:pt x="106467" y="543855"/>
                  </a:cubicBezTo>
                  <a:cubicBezTo>
                    <a:pt x="101895" y="397361"/>
                    <a:pt x="83607" y="264582"/>
                    <a:pt x="88179" y="108848"/>
                  </a:cubicBezTo>
                  <a:cubicBezTo>
                    <a:pt x="73284" y="101991"/>
                    <a:pt x="43562" y="94704"/>
                    <a:pt x="11745" y="89239"/>
                  </a:cubicBezTo>
                  <a:lnTo>
                    <a:pt x="0" y="8762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86" name="Shape 33">
              <a:extLst>
                <a:ext uri="{FF2B5EF4-FFF2-40B4-BE49-F238E27FC236}">
                  <a16:creationId xmlns:a16="http://schemas.microsoft.com/office/drawing/2014/main" id="{71A219C1-5FA2-4198-BEB7-5AA9845488A1}"/>
                </a:ext>
              </a:extLst>
            </p:cNvPr>
            <p:cNvSpPr/>
            <p:nvPr/>
          </p:nvSpPr>
          <p:spPr>
            <a:xfrm>
              <a:off x="1156079" y="7117094"/>
              <a:ext cx="133320" cy="222680"/>
            </a:xfrm>
            <a:custGeom>
              <a:avLst/>
              <a:gdLst/>
              <a:ahLst/>
              <a:cxnLst/>
              <a:rect l="0" t="0" r="0" b="0"/>
              <a:pathLst>
                <a:path w="133320" h="222680">
                  <a:moveTo>
                    <a:pt x="90705" y="675"/>
                  </a:moveTo>
                  <a:cubicBezTo>
                    <a:pt x="96751" y="0"/>
                    <a:pt x="103298" y="177"/>
                    <a:pt x="110365" y="1320"/>
                  </a:cubicBezTo>
                  <a:cubicBezTo>
                    <a:pt x="128748" y="60851"/>
                    <a:pt x="133320" y="179914"/>
                    <a:pt x="90553" y="222680"/>
                  </a:cubicBezTo>
                  <a:cubicBezTo>
                    <a:pt x="21794" y="212679"/>
                    <a:pt x="0" y="10802"/>
                    <a:pt x="90705" y="675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87" name="Shape 34">
              <a:extLst>
                <a:ext uri="{FF2B5EF4-FFF2-40B4-BE49-F238E27FC236}">
                  <a16:creationId xmlns:a16="http://schemas.microsoft.com/office/drawing/2014/main" id="{4DAC4A08-AA19-489A-B460-E1C317991216}"/>
                </a:ext>
              </a:extLst>
            </p:cNvPr>
            <p:cNvSpPr/>
            <p:nvPr/>
          </p:nvSpPr>
          <p:spPr>
            <a:xfrm>
              <a:off x="1286351" y="7112317"/>
              <a:ext cx="149638" cy="235077"/>
            </a:xfrm>
            <a:custGeom>
              <a:avLst/>
              <a:gdLst/>
              <a:ahLst/>
              <a:cxnLst/>
              <a:rect l="0" t="0" r="0" b="0"/>
              <a:pathLst>
                <a:path w="149638" h="235077">
                  <a:moveTo>
                    <a:pt x="58007" y="7620"/>
                  </a:moveTo>
                  <a:cubicBezTo>
                    <a:pt x="149638" y="0"/>
                    <a:pt x="128302" y="206122"/>
                    <a:pt x="82487" y="235077"/>
                  </a:cubicBezTo>
                  <a:cubicBezTo>
                    <a:pt x="0" y="228981"/>
                    <a:pt x="19812" y="42767"/>
                    <a:pt x="58007" y="762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88" name="Shape 35">
              <a:extLst>
                <a:ext uri="{FF2B5EF4-FFF2-40B4-BE49-F238E27FC236}">
                  <a16:creationId xmlns:a16="http://schemas.microsoft.com/office/drawing/2014/main" id="{127EFAE8-2D52-43BE-B3E3-882113A761EA}"/>
                </a:ext>
              </a:extLst>
            </p:cNvPr>
            <p:cNvSpPr/>
            <p:nvPr/>
          </p:nvSpPr>
          <p:spPr>
            <a:xfrm>
              <a:off x="1089279" y="6729221"/>
              <a:ext cx="381857" cy="311372"/>
            </a:xfrm>
            <a:custGeom>
              <a:avLst/>
              <a:gdLst/>
              <a:ahLst/>
              <a:cxnLst/>
              <a:rect l="0" t="0" r="0" b="0"/>
              <a:pathLst>
                <a:path w="381857" h="311372">
                  <a:moveTo>
                    <a:pt x="270320" y="0"/>
                  </a:moveTo>
                  <a:cubicBezTo>
                    <a:pt x="271844" y="0"/>
                    <a:pt x="274892" y="1524"/>
                    <a:pt x="276511" y="1524"/>
                  </a:cubicBezTo>
                  <a:cubicBezTo>
                    <a:pt x="296323" y="4572"/>
                    <a:pt x="314611" y="12192"/>
                    <a:pt x="329946" y="24384"/>
                  </a:cubicBezTo>
                  <a:cubicBezTo>
                    <a:pt x="348234" y="38195"/>
                    <a:pt x="358997" y="53436"/>
                    <a:pt x="365093" y="71724"/>
                  </a:cubicBezTo>
                  <a:cubicBezTo>
                    <a:pt x="380333" y="126683"/>
                    <a:pt x="381857" y="146495"/>
                    <a:pt x="381857" y="155734"/>
                  </a:cubicBezTo>
                  <a:cubicBezTo>
                    <a:pt x="381857" y="181642"/>
                    <a:pt x="374237" y="209074"/>
                    <a:pt x="358997" y="236601"/>
                  </a:cubicBezTo>
                  <a:cubicBezTo>
                    <a:pt x="343662" y="262509"/>
                    <a:pt x="323850" y="285465"/>
                    <a:pt x="300895" y="302228"/>
                  </a:cubicBezTo>
                  <a:lnTo>
                    <a:pt x="288703" y="311372"/>
                  </a:lnTo>
                  <a:lnTo>
                    <a:pt x="239840" y="264034"/>
                  </a:lnTo>
                  <a:lnTo>
                    <a:pt x="255080" y="251841"/>
                  </a:lnTo>
                  <a:cubicBezTo>
                    <a:pt x="287179" y="222885"/>
                    <a:pt x="303943" y="190786"/>
                    <a:pt x="303943" y="154210"/>
                  </a:cubicBezTo>
                  <a:cubicBezTo>
                    <a:pt x="303943" y="137351"/>
                    <a:pt x="299371" y="122110"/>
                    <a:pt x="293275" y="108395"/>
                  </a:cubicBezTo>
                  <a:cubicBezTo>
                    <a:pt x="285655" y="91631"/>
                    <a:pt x="274892" y="82391"/>
                    <a:pt x="262699" y="77819"/>
                  </a:cubicBezTo>
                  <a:cubicBezTo>
                    <a:pt x="258128" y="76295"/>
                    <a:pt x="256604" y="76295"/>
                    <a:pt x="256604" y="76295"/>
                  </a:cubicBezTo>
                  <a:cubicBezTo>
                    <a:pt x="256604" y="76295"/>
                    <a:pt x="253556" y="76295"/>
                    <a:pt x="248984" y="77819"/>
                  </a:cubicBezTo>
                  <a:cubicBezTo>
                    <a:pt x="238316" y="79343"/>
                    <a:pt x="232124" y="83915"/>
                    <a:pt x="230600" y="86964"/>
                  </a:cubicBezTo>
                  <a:cubicBezTo>
                    <a:pt x="227552" y="96203"/>
                    <a:pt x="224504" y="109919"/>
                    <a:pt x="222980" y="126683"/>
                  </a:cubicBezTo>
                  <a:cubicBezTo>
                    <a:pt x="222980" y="125159"/>
                    <a:pt x="222980" y="140398"/>
                    <a:pt x="221456" y="169450"/>
                  </a:cubicBezTo>
                  <a:cubicBezTo>
                    <a:pt x="222980" y="175546"/>
                    <a:pt x="221456" y="186214"/>
                    <a:pt x="221456" y="201454"/>
                  </a:cubicBezTo>
                  <a:lnTo>
                    <a:pt x="219932" y="204502"/>
                  </a:lnTo>
                  <a:cubicBezTo>
                    <a:pt x="219932" y="206026"/>
                    <a:pt x="218408" y="212217"/>
                    <a:pt x="213836" y="219837"/>
                  </a:cubicBezTo>
                  <a:cubicBezTo>
                    <a:pt x="203168" y="248793"/>
                    <a:pt x="186309" y="268605"/>
                    <a:pt x="164973" y="280892"/>
                  </a:cubicBezTo>
                  <a:lnTo>
                    <a:pt x="161925" y="283940"/>
                  </a:lnTo>
                  <a:lnTo>
                    <a:pt x="157353" y="283940"/>
                  </a:lnTo>
                  <a:cubicBezTo>
                    <a:pt x="125254" y="288513"/>
                    <a:pt x="116110" y="288513"/>
                    <a:pt x="112967" y="288513"/>
                  </a:cubicBezTo>
                  <a:cubicBezTo>
                    <a:pt x="93155" y="288513"/>
                    <a:pt x="76390" y="283940"/>
                    <a:pt x="64103" y="276320"/>
                  </a:cubicBezTo>
                  <a:cubicBezTo>
                    <a:pt x="61055" y="271653"/>
                    <a:pt x="54959" y="267081"/>
                    <a:pt x="47339" y="259461"/>
                  </a:cubicBezTo>
                  <a:cubicBezTo>
                    <a:pt x="15240" y="227457"/>
                    <a:pt x="0" y="193834"/>
                    <a:pt x="1524" y="161830"/>
                  </a:cubicBezTo>
                  <a:cubicBezTo>
                    <a:pt x="4572" y="112967"/>
                    <a:pt x="18288" y="73247"/>
                    <a:pt x="42767" y="44291"/>
                  </a:cubicBezTo>
                  <a:cubicBezTo>
                    <a:pt x="44291" y="39719"/>
                    <a:pt x="48863" y="32100"/>
                    <a:pt x="54959" y="26003"/>
                  </a:cubicBezTo>
                  <a:lnTo>
                    <a:pt x="61055" y="21336"/>
                  </a:lnTo>
                  <a:lnTo>
                    <a:pt x="70199" y="19812"/>
                  </a:lnTo>
                  <a:cubicBezTo>
                    <a:pt x="82487" y="19812"/>
                    <a:pt x="91631" y="27528"/>
                    <a:pt x="97727" y="33624"/>
                  </a:cubicBezTo>
                  <a:cubicBezTo>
                    <a:pt x="100774" y="35147"/>
                    <a:pt x="103823" y="38195"/>
                    <a:pt x="109918" y="41243"/>
                  </a:cubicBezTo>
                  <a:lnTo>
                    <a:pt x="112967" y="45815"/>
                  </a:lnTo>
                  <a:cubicBezTo>
                    <a:pt x="116110" y="50388"/>
                    <a:pt x="119158" y="54959"/>
                    <a:pt x="119158" y="61055"/>
                  </a:cubicBezTo>
                  <a:cubicBezTo>
                    <a:pt x="119158" y="68676"/>
                    <a:pt x="112967" y="76295"/>
                    <a:pt x="109918" y="80867"/>
                  </a:cubicBezTo>
                  <a:lnTo>
                    <a:pt x="106871" y="83915"/>
                  </a:lnTo>
                  <a:cubicBezTo>
                    <a:pt x="106871" y="83915"/>
                    <a:pt x="105346" y="85440"/>
                    <a:pt x="105346" y="85440"/>
                  </a:cubicBezTo>
                  <a:lnTo>
                    <a:pt x="102299" y="88583"/>
                  </a:lnTo>
                  <a:cubicBezTo>
                    <a:pt x="91631" y="111443"/>
                    <a:pt x="85535" y="135827"/>
                    <a:pt x="85535" y="163354"/>
                  </a:cubicBezTo>
                  <a:cubicBezTo>
                    <a:pt x="85535" y="184690"/>
                    <a:pt x="91631" y="201454"/>
                    <a:pt x="103823" y="215265"/>
                  </a:cubicBezTo>
                  <a:cubicBezTo>
                    <a:pt x="109918" y="221361"/>
                    <a:pt x="112967" y="221361"/>
                    <a:pt x="114490" y="221361"/>
                  </a:cubicBezTo>
                  <a:cubicBezTo>
                    <a:pt x="116110" y="221361"/>
                    <a:pt x="117634" y="219837"/>
                    <a:pt x="117634" y="219837"/>
                  </a:cubicBezTo>
                  <a:cubicBezTo>
                    <a:pt x="125254" y="216789"/>
                    <a:pt x="146590" y="209074"/>
                    <a:pt x="146590" y="160306"/>
                  </a:cubicBezTo>
                  <a:lnTo>
                    <a:pt x="146590" y="126683"/>
                  </a:lnTo>
                  <a:cubicBezTo>
                    <a:pt x="146590" y="111443"/>
                    <a:pt x="148114" y="99251"/>
                    <a:pt x="151162" y="90107"/>
                  </a:cubicBezTo>
                  <a:cubicBezTo>
                    <a:pt x="157353" y="71724"/>
                    <a:pt x="161925" y="61055"/>
                    <a:pt x="166497" y="53436"/>
                  </a:cubicBezTo>
                  <a:cubicBezTo>
                    <a:pt x="187833" y="18288"/>
                    <a:pt x="222980" y="0"/>
                    <a:pt x="27032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89" name="Shape 36">
              <a:extLst>
                <a:ext uri="{FF2B5EF4-FFF2-40B4-BE49-F238E27FC236}">
                  <a16:creationId xmlns:a16="http://schemas.microsoft.com/office/drawing/2014/main" id="{D85D8C43-8C38-41B2-8C5B-C288F9E0B82D}"/>
                </a:ext>
              </a:extLst>
            </p:cNvPr>
            <p:cNvSpPr/>
            <p:nvPr/>
          </p:nvSpPr>
          <p:spPr>
            <a:xfrm>
              <a:off x="1093851" y="6456074"/>
              <a:ext cx="148923" cy="172988"/>
            </a:xfrm>
            <a:custGeom>
              <a:avLst/>
              <a:gdLst/>
              <a:ahLst/>
              <a:cxnLst/>
              <a:rect l="0" t="0" r="0" b="0"/>
              <a:pathLst>
                <a:path w="148923" h="172988">
                  <a:moveTo>
                    <a:pt x="148923" y="0"/>
                  </a:moveTo>
                  <a:lnTo>
                    <a:pt x="148923" y="76856"/>
                  </a:lnTo>
                  <a:lnTo>
                    <a:pt x="135922" y="80838"/>
                  </a:lnTo>
                  <a:cubicBezTo>
                    <a:pt x="132874" y="82362"/>
                    <a:pt x="129826" y="83886"/>
                    <a:pt x="125254" y="86933"/>
                  </a:cubicBezTo>
                  <a:cubicBezTo>
                    <a:pt x="131350" y="88457"/>
                    <a:pt x="137446" y="91505"/>
                    <a:pt x="145066" y="96077"/>
                  </a:cubicBezTo>
                  <a:lnTo>
                    <a:pt x="148923" y="97660"/>
                  </a:lnTo>
                  <a:lnTo>
                    <a:pt x="148923" y="172988"/>
                  </a:lnTo>
                  <a:lnTo>
                    <a:pt x="120682" y="160181"/>
                  </a:lnTo>
                  <a:cubicBezTo>
                    <a:pt x="116110" y="157133"/>
                    <a:pt x="108395" y="154084"/>
                    <a:pt x="99251" y="149513"/>
                  </a:cubicBezTo>
                  <a:cubicBezTo>
                    <a:pt x="96202" y="147989"/>
                    <a:pt x="88583" y="144941"/>
                    <a:pt x="77914" y="140369"/>
                  </a:cubicBezTo>
                  <a:cubicBezTo>
                    <a:pt x="68675" y="137320"/>
                    <a:pt x="58007" y="132748"/>
                    <a:pt x="48863" y="128177"/>
                  </a:cubicBezTo>
                  <a:cubicBezTo>
                    <a:pt x="38195" y="123605"/>
                    <a:pt x="28956" y="120557"/>
                    <a:pt x="21336" y="119033"/>
                  </a:cubicBezTo>
                  <a:lnTo>
                    <a:pt x="15240" y="117508"/>
                  </a:lnTo>
                  <a:cubicBezTo>
                    <a:pt x="6096" y="111317"/>
                    <a:pt x="0" y="102174"/>
                    <a:pt x="0" y="89981"/>
                  </a:cubicBezTo>
                  <a:cubicBezTo>
                    <a:pt x="0" y="86933"/>
                    <a:pt x="1524" y="80838"/>
                    <a:pt x="3048" y="74741"/>
                  </a:cubicBezTo>
                  <a:cubicBezTo>
                    <a:pt x="3048" y="73217"/>
                    <a:pt x="3048" y="71693"/>
                    <a:pt x="4572" y="70169"/>
                  </a:cubicBezTo>
                  <a:lnTo>
                    <a:pt x="4572" y="57977"/>
                  </a:lnTo>
                  <a:lnTo>
                    <a:pt x="13716" y="51881"/>
                  </a:lnTo>
                  <a:cubicBezTo>
                    <a:pt x="22860" y="47214"/>
                    <a:pt x="35147" y="41118"/>
                    <a:pt x="53435" y="33498"/>
                  </a:cubicBezTo>
                  <a:lnTo>
                    <a:pt x="82486" y="24354"/>
                  </a:lnTo>
                  <a:cubicBezTo>
                    <a:pt x="97774" y="19021"/>
                    <a:pt x="115729" y="12543"/>
                    <a:pt x="136160" y="4911"/>
                  </a:cubicBezTo>
                  <a:lnTo>
                    <a:pt x="1489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90" name="Shape 37">
              <a:extLst>
                <a:ext uri="{FF2B5EF4-FFF2-40B4-BE49-F238E27FC236}">
                  <a16:creationId xmlns:a16="http://schemas.microsoft.com/office/drawing/2014/main" id="{14698179-C07A-449C-9951-75558F34E265}"/>
                </a:ext>
              </a:extLst>
            </p:cNvPr>
            <p:cNvSpPr/>
            <p:nvPr/>
          </p:nvSpPr>
          <p:spPr>
            <a:xfrm>
              <a:off x="1242774" y="6379654"/>
              <a:ext cx="208550" cy="334328"/>
            </a:xfrm>
            <a:custGeom>
              <a:avLst/>
              <a:gdLst/>
              <a:ahLst/>
              <a:cxnLst/>
              <a:rect l="0" t="0" r="0" b="0"/>
              <a:pathLst>
                <a:path w="208550" h="334328">
                  <a:moveTo>
                    <a:pt x="196263" y="0"/>
                  </a:moveTo>
                  <a:lnTo>
                    <a:pt x="202359" y="15335"/>
                  </a:lnTo>
                  <a:cubicBezTo>
                    <a:pt x="205502" y="22955"/>
                    <a:pt x="207026" y="32099"/>
                    <a:pt x="207026" y="41243"/>
                  </a:cubicBezTo>
                  <a:lnTo>
                    <a:pt x="207026" y="68770"/>
                  </a:lnTo>
                  <a:lnTo>
                    <a:pt x="199311" y="74866"/>
                  </a:lnTo>
                  <a:cubicBezTo>
                    <a:pt x="191691" y="79439"/>
                    <a:pt x="179499" y="84010"/>
                    <a:pt x="162735" y="90106"/>
                  </a:cubicBezTo>
                  <a:cubicBezTo>
                    <a:pt x="151972" y="93154"/>
                    <a:pt x="141303" y="96203"/>
                    <a:pt x="129112" y="99251"/>
                  </a:cubicBezTo>
                  <a:cubicBezTo>
                    <a:pt x="101584" y="108394"/>
                    <a:pt x="101584" y="120586"/>
                    <a:pt x="101584" y="123634"/>
                  </a:cubicBezTo>
                  <a:lnTo>
                    <a:pt x="101584" y="125158"/>
                  </a:lnTo>
                  <a:cubicBezTo>
                    <a:pt x="103108" y="128301"/>
                    <a:pt x="103108" y="129825"/>
                    <a:pt x="103108" y="131349"/>
                  </a:cubicBezTo>
                  <a:cubicBezTo>
                    <a:pt x="103108" y="137446"/>
                    <a:pt x="101584" y="145066"/>
                    <a:pt x="101584" y="157258"/>
                  </a:cubicBezTo>
                  <a:cubicBezTo>
                    <a:pt x="100060" y="167925"/>
                    <a:pt x="100060" y="175546"/>
                    <a:pt x="100060" y="180118"/>
                  </a:cubicBezTo>
                  <a:cubicBezTo>
                    <a:pt x="100060" y="183166"/>
                    <a:pt x="100060" y="186213"/>
                    <a:pt x="101584" y="190881"/>
                  </a:cubicBezTo>
                  <a:cubicBezTo>
                    <a:pt x="103108" y="203073"/>
                    <a:pt x="103108" y="207645"/>
                    <a:pt x="103108" y="212217"/>
                  </a:cubicBezTo>
                  <a:cubicBezTo>
                    <a:pt x="112252" y="218313"/>
                    <a:pt x="126063" y="224409"/>
                    <a:pt x="142828" y="232028"/>
                  </a:cubicBezTo>
                  <a:cubicBezTo>
                    <a:pt x="167307" y="242697"/>
                    <a:pt x="185595" y="251936"/>
                    <a:pt x="197787" y="261080"/>
                  </a:cubicBezTo>
                  <a:lnTo>
                    <a:pt x="203978" y="265652"/>
                  </a:lnTo>
                  <a:lnTo>
                    <a:pt x="205502" y="273272"/>
                  </a:lnTo>
                  <a:cubicBezTo>
                    <a:pt x="208550" y="291560"/>
                    <a:pt x="208550" y="309848"/>
                    <a:pt x="199311" y="322135"/>
                  </a:cubicBezTo>
                  <a:lnTo>
                    <a:pt x="190167" y="334328"/>
                  </a:lnTo>
                  <a:lnTo>
                    <a:pt x="176451" y="328231"/>
                  </a:lnTo>
                  <a:cubicBezTo>
                    <a:pt x="143232" y="313300"/>
                    <a:pt x="95387" y="292423"/>
                    <a:pt x="35527" y="265518"/>
                  </a:cubicBezTo>
                  <a:lnTo>
                    <a:pt x="0" y="249408"/>
                  </a:lnTo>
                  <a:lnTo>
                    <a:pt x="0" y="174080"/>
                  </a:lnTo>
                  <a:lnTo>
                    <a:pt x="22146" y="183166"/>
                  </a:lnTo>
                  <a:cubicBezTo>
                    <a:pt x="22146" y="178594"/>
                    <a:pt x="22146" y="172497"/>
                    <a:pt x="23670" y="167925"/>
                  </a:cubicBezTo>
                  <a:cubicBezTo>
                    <a:pt x="23670" y="158782"/>
                    <a:pt x="23670" y="151161"/>
                    <a:pt x="23670" y="146590"/>
                  </a:cubicBezTo>
                  <a:cubicBezTo>
                    <a:pt x="19098" y="148113"/>
                    <a:pt x="14526" y="149637"/>
                    <a:pt x="6906" y="151161"/>
                  </a:cubicBezTo>
                  <a:lnTo>
                    <a:pt x="0" y="153276"/>
                  </a:lnTo>
                  <a:lnTo>
                    <a:pt x="0" y="76420"/>
                  </a:lnTo>
                  <a:lnTo>
                    <a:pt x="55769" y="54959"/>
                  </a:lnTo>
                  <a:cubicBezTo>
                    <a:pt x="115300" y="30575"/>
                    <a:pt x="156544" y="13811"/>
                    <a:pt x="179499" y="6191"/>
                  </a:cubicBezTo>
                  <a:lnTo>
                    <a:pt x="19626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91" name="Shape 38">
              <a:extLst>
                <a:ext uri="{FF2B5EF4-FFF2-40B4-BE49-F238E27FC236}">
                  <a16:creationId xmlns:a16="http://schemas.microsoft.com/office/drawing/2014/main" id="{E5BBBD20-4D88-4CEC-A1CB-F5F8F61E10CE}"/>
                </a:ext>
              </a:extLst>
            </p:cNvPr>
            <p:cNvSpPr/>
            <p:nvPr/>
          </p:nvSpPr>
          <p:spPr>
            <a:xfrm>
              <a:off x="1086231" y="6150768"/>
              <a:ext cx="366617" cy="276225"/>
            </a:xfrm>
            <a:custGeom>
              <a:avLst/>
              <a:gdLst/>
              <a:ahLst/>
              <a:cxnLst/>
              <a:rect l="0" t="0" r="0" b="0"/>
              <a:pathLst>
                <a:path w="366617" h="276225">
                  <a:moveTo>
                    <a:pt x="47339" y="0"/>
                  </a:moveTo>
                  <a:cubicBezTo>
                    <a:pt x="59531" y="0"/>
                    <a:pt x="67151" y="3049"/>
                    <a:pt x="73247" y="9144"/>
                  </a:cubicBezTo>
                  <a:lnTo>
                    <a:pt x="79439" y="15240"/>
                  </a:lnTo>
                  <a:lnTo>
                    <a:pt x="79439" y="94583"/>
                  </a:lnTo>
                  <a:lnTo>
                    <a:pt x="100774" y="94583"/>
                  </a:lnTo>
                  <a:cubicBezTo>
                    <a:pt x="184785" y="94583"/>
                    <a:pt x="232124" y="94583"/>
                    <a:pt x="247460" y="94583"/>
                  </a:cubicBezTo>
                  <a:cubicBezTo>
                    <a:pt x="248983" y="94583"/>
                    <a:pt x="255080" y="96107"/>
                    <a:pt x="265748" y="97631"/>
                  </a:cubicBezTo>
                  <a:cubicBezTo>
                    <a:pt x="270320" y="97631"/>
                    <a:pt x="274892" y="97631"/>
                    <a:pt x="279559" y="97631"/>
                  </a:cubicBezTo>
                  <a:cubicBezTo>
                    <a:pt x="285655" y="97631"/>
                    <a:pt x="294799" y="97631"/>
                    <a:pt x="305467" y="96107"/>
                  </a:cubicBezTo>
                  <a:cubicBezTo>
                    <a:pt x="319278" y="96107"/>
                    <a:pt x="328422" y="94583"/>
                    <a:pt x="336042" y="94583"/>
                  </a:cubicBezTo>
                  <a:cubicBezTo>
                    <a:pt x="351282" y="94583"/>
                    <a:pt x="366617" y="105252"/>
                    <a:pt x="366617" y="128207"/>
                  </a:cubicBezTo>
                  <a:cubicBezTo>
                    <a:pt x="366617" y="131255"/>
                    <a:pt x="366617" y="134303"/>
                    <a:pt x="365093" y="140399"/>
                  </a:cubicBezTo>
                  <a:cubicBezTo>
                    <a:pt x="365093" y="141923"/>
                    <a:pt x="365093" y="143447"/>
                    <a:pt x="365093" y="144971"/>
                  </a:cubicBezTo>
                  <a:cubicBezTo>
                    <a:pt x="365093" y="146495"/>
                    <a:pt x="365093" y="146495"/>
                    <a:pt x="365093" y="146495"/>
                  </a:cubicBezTo>
                  <a:lnTo>
                    <a:pt x="363569" y="167831"/>
                  </a:lnTo>
                  <a:lnTo>
                    <a:pt x="346710" y="170974"/>
                  </a:lnTo>
                  <a:cubicBezTo>
                    <a:pt x="300895" y="169450"/>
                    <a:pt x="253555" y="169450"/>
                    <a:pt x="209264" y="169450"/>
                  </a:cubicBezTo>
                  <a:cubicBezTo>
                    <a:pt x="168021" y="169450"/>
                    <a:pt x="135922" y="169450"/>
                    <a:pt x="111443" y="170974"/>
                  </a:cubicBezTo>
                  <a:cubicBezTo>
                    <a:pt x="103823" y="170974"/>
                    <a:pt x="93155" y="170974"/>
                    <a:pt x="79439" y="172498"/>
                  </a:cubicBezTo>
                  <a:lnTo>
                    <a:pt x="79439" y="177070"/>
                  </a:lnTo>
                  <a:cubicBezTo>
                    <a:pt x="79439" y="183166"/>
                    <a:pt x="79439" y="187738"/>
                    <a:pt x="77819" y="198406"/>
                  </a:cubicBezTo>
                  <a:cubicBezTo>
                    <a:pt x="76295" y="199930"/>
                    <a:pt x="76295" y="204502"/>
                    <a:pt x="76295" y="213646"/>
                  </a:cubicBezTo>
                  <a:cubicBezTo>
                    <a:pt x="76295" y="232029"/>
                    <a:pt x="76295" y="245745"/>
                    <a:pt x="77819" y="254889"/>
                  </a:cubicBezTo>
                  <a:lnTo>
                    <a:pt x="80963" y="276225"/>
                  </a:lnTo>
                  <a:lnTo>
                    <a:pt x="38195" y="276225"/>
                  </a:lnTo>
                  <a:cubicBezTo>
                    <a:pt x="3048" y="276225"/>
                    <a:pt x="0" y="250317"/>
                    <a:pt x="0" y="245745"/>
                  </a:cubicBezTo>
                  <a:cubicBezTo>
                    <a:pt x="3048" y="189262"/>
                    <a:pt x="4572" y="148019"/>
                    <a:pt x="4572" y="120587"/>
                  </a:cubicBezTo>
                  <a:cubicBezTo>
                    <a:pt x="6096" y="102204"/>
                    <a:pt x="6096" y="90012"/>
                    <a:pt x="7620" y="80868"/>
                  </a:cubicBezTo>
                  <a:lnTo>
                    <a:pt x="6096" y="80868"/>
                  </a:lnTo>
                  <a:cubicBezTo>
                    <a:pt x="6096" y="68676"/>
                    <a:pt x="6096" y="48864"/>
                    <a:pt x="6096" y="22861"/>
                  </a:cubicBezTo>
                  <a:lnTo>
                    <a:pt x="4572" y="6097"/>
                  </a:lnTo>
                  <a:lnTo>
                    <a:pt x="21336" y="4573"/>
                  </a:lnTo>
                  <a:cubicBezTo>
                    <a:pt x="44291" y="0"/>
                    <a:pt x="45815" y="0"/>
                    <a:pt x="4733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92" name="Shape 39">
              <a:extLst>
                <a:ext uri="{FF2B5EF4-FFF2-40B4-BE49-F238E27FC236}">
                  <a16:creationId xmlns:a16="http://schemas.microsoft.com/office/drawing/2014/main" id="{A139118C-B299-4494-9ABA-BF5686836DEE}"/>
                </a:ext>
              </a:extLst>
            </p:cNvPr>
            <p:cNvSpPr/>
            <p:nvPr/>
          </p:nvSpPr>
          <p:spPr>
            <a:xfrm>
              <a:off x="1093851" y="5923379"/>
              <a:ext cx="148923" cy="173122"/>
            </a:xfrm>
            <a:custGeom>
              <a:avLst/>
              <a:gdLst/>
              <a:ahLst/>
              <a:cxnLst/>
              <a:rect l="0" t="0" r="0" b="0"/>
              <a:pathLst>
                <a:path w="148923" h="173122">
                  <a:moveTo>
                    <a:pt x="148923" y="0"/>
                  </a:moveTo>
                  <a:lnTo>
                    <a:pt x="148923" y="78344"/>
                  </a:lnTo>
                  <a:lnTo>
                    <a:pt x="135922" y="82325"/>
                  </a:lnTo>
                  <a:cubicBezTo>
                    <a:pt x="132874" y="83849"/>
                    <a:pt x="129826" y="85468"/>
                    <a:pt x="125254" y="86992"/>
                  </a:cubicBezTo>
                  <a:cubicBezTo>
                    <a:pt x="131350" y="88516"/>
                    <a:pt x="137446" y="93088"/>
                    <a:pt x="145066" y="96136"/>
                  </a:cubicBezTo>
                  <a:lnTo>
                    <a:pt x="148923" y="97718"/>
                  </a:lnTo>
                  <a:lnTo>
                    <a:pt x="148923" y="173122"/>
                  </a:lnTo>
                  <a:lnTo>
                    <a:pt x="120682" y="160239"/>
                  </a:lnTo>
                  <a:cubicBezTo>
                    <a:pt x="116110" y="157192"/>
                    <a:pt x="108395" y="154143"/>
                    <a:pt x="99251" y="149571"/>
                  </a:cubicBezTo>
                  <a:cubicBezTo>
                    <a:pt x="96202" y="148047"/>
                    <a:pt x="88583" y="144904"/>
                    <a:pt x="77914" y="141856"/>
                  </a:cubicBezTo>
                  <a:cubicBezTo>
                    <a:pt x="67151" y="137284"/>
                    <a:pt x="58007" y="132712"/>
                    <a:pt x="48863" y="129664"/>
                  </a:cubicBezTo>
                  <a:cubicBezTo>
                    <a:pt x="38195" y="125092"/>
                    <a:pt x="28956" y="122044"/>
                    <a:pt x="21336" y="120520"/>
                  </a:cubicBezTo>
                  <a:lnTo>
                    <a:pt x="15240" y="117472"/>
                  </a:lnTo>
                  <a:cubicBezTo>
                    <a:pt x="6096" y="111376"/>
                    <a:pt x="0" y="102232"/>
                    <a:pt x="0" y="90040"/>
                  </a:cubicBezTo>
                  <a:cubicBezTo>
                    <a:pt x="0" y="86992"/>
                    <a:pt x="1524" y="82325"/>
                    <a:pt x="3048" y="76229"/>
                  </a:cubicBezTo>
                  <a:cubicBezTo>
                    <a:pt x="3048" y="73180"/>
                    <a:pt x="3048" y="71656"/>
                    <a:pt x="4572" y="70133"/>
                  </a:cubicBezTo>
                  <a:lnTo>
                    <a:pt x="4572" y="59465"/>
                  </a:lnTo>
                  <a:lnTo>
                    <a:pt x="13716" y="51845"/>
                  </a:lnTo>
                  <a:cubicBezTo>
                    <a:pt x="22860" y="47273"/>
                    <a:pt x="35147" y="42701"/>
                    <a:pt x="53435" y="35080"/>
                  </a:cubicBezTo>
                  <a:lnTo>
                    <a:pt x="82486" y="24413"/>
                  </a:lnTo>
                  <a:cubicBezTo>
                    <a:pt x="97774" y="19031"/>
                    <a:pt x="115729" y="12530"/>
                    <a:pt x="136160" y="4899"/>
                  </a:cubicBezTo>
                  <a:lnTo>
                    <a:pt x="1489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93" name="Shape 40">
              <a:extLst>
                <a:ext uri="{FF2B5EF4-FFF2-40B4-BE49-F238E27FC236}">
                  <a16:creationId xmlns:a16="http://schemas.microsoft.com/office/drawing/2014/main" id="{5DC3CA9D-F3DC-4663-B255-4091E29766B4}"/>
                </a:ext>
              </a:extLst>
            </p:cNvPr>
            <p:cNvSpPr/>
            <p:nvPr/>
          </p:nvSpPr>
          <p:spPr>
            <a:xfrm>
              <a:off x="1242774" y="5847017"/>
              <a:ext cx="208550" cy="334232"/>
            </a:xfrm>
            <a:custGeom>
              <a:avLst/>
              <a:gdLst/>
              <a:ahLst/>
              <a:cxnLst/>
              <a:rect l="0" t="0" r="0" b="0"/>
              <a:pathLst>
                <a:path w="208550" h="334232">
                  <a:moveTo>
                    <a:pt x="196263" y="0"/>
                  </a:moveTo>
                  <a:lnTo>
                    <a:pt x="202359" y="16764"/>
                  </a:lnTo>
                  <a:cubicBezTo>
                    <a:pt x="205502" y="22860"/>
                    <a:pt x="207026" y="32004"/>
                    <a:pt x="207026" y="41243"/>
                  </a:cubicBezTo>
                  <a:lnTo>
                    <a:pt x="207026" y="68675"/>
                  </a:lnTo>
                  <a:lnTo>
                    <a:pt x="199311" y="74771"/>
                  </a:lnTo>
                  <a:cubicBezTo>
                    <a:pt x="191691" y="79343"/>
                    <a:pt x="179499" y="85439"/>
                    <a:pt x="162735" y="90011"/>
                  </a:cubicBezTo>
                  <a:cubicBezTo>
                    <a:pt x="151972" y="93059"/>
                    <a:pt x="141303" y="96107"/>
                    <a:pt x="129112" y="99155"/>
                  </a:cubicBezTo>
                  <a:cubicBezTo>
                    <a:pt x="101584" y="108394"/>
                    <a:pt x="101584" y="120586"/>
                    <a:pt x="101584" y="123634"/>
                  </a:cubicBezTo>
                  <a:lnTo>
                    <a:pt x="101584" y="125158"/>
                  </a:lnTo>
                  <a:cubicBezTo>
                    <a:pt x="103108" y="128206"/>
                    <a:pt x="103108" y="129730"/>
                    <a:pt x="103108" y="131254"/>
                  </a:cubicBezTo>
                  <a:cubicBezTo>
                    <a:pt x="103108" y="137351"/>
                    <a:pt x="101584" y="144970"/>
                    <a:pt x="101584" y="157163"/>
                  </a:cubicBezTo>
                  <a:cubicBezTo>
                    <a:pt x="100060" y="167925"/>
                    <a:pt x="100060" y="175546"/>
                    <a:pt x="100060" y="180118"/>
                  </a:cubicBezTo>
                  <a:cubicBezTo>
                    <a:pt x="100060" y="183166"/>
                    <a:pt x="100060" y="186213"/>
                    <a:pt x="101584" y="190785"/>
                  </a:cubicBezTo>
                  <a:cubicBezTo>
                    <a:pt x="103108" y="202978"/>
                    <a:pt x="103108" y="207549"/>
                    <a:pt x="103108" y="213646"/>
                  </a:cubicBezTo>
                  <a:cubicBezTo>
                    <a:pt x="112252" y="218218"/>
                    <a:pt x="126063" y="224409"/>
                    <a:pt x="142828" y="232028"/>
                  </a:cubicBezTo>
                  <a:cubicBezTo>
                    <a:pt x="167307" y="242697"/>
                    <a:pt x="185595" y="251840"/>
                    <a:pt x="197787" y="260985"/>
                  </a:cubicBezTo>
                  <a:lnTo>
                    <a:pt x="203978" y="265557"/>
                  </a:lnTo>
                  <a:lnTo>
                    <a:pt x="205502" y="273177"/>
                  </a:lnTo>
                  <a:cubicBezTo>
                    <a:pt x="208550" y="291560"/>
                    <a:pt x="208550" y="309848"/>
                    <a:pt x="199311" y="322040"/>
                  </a:cubicBezTo>
                  <a:lnTo>
                    <a:pt x="190167" y="334232"/>
                  </a:lnTo>
                  <a:lnTo>
                    <a:pt x="176451" y="328136"/>
                  </a:lnTo>
                  <a:cubicBezTo>
                    <a:pt x="143232" y="314420"/>
                    <a:pt x="95387" y="292935"/>
                    <a:pt x="35527" y="265691"/>
                  </a:cubicBezTo>
                  <a:lnTo>
                    <a:pt x="0" y="249484"/>
                  </a:lnTo>
                  <a:lnTo>
                    <a:pt x="0" y="174080"/>
                  </a:lnTo>
                  <a:lnTo>
                    <a:pt x="22146" y="183166"/>
                  </a:lnTo>
                  <a:cubicBezTo>
                    <a:pt x="22146" y="178594"/>
                    <a:pt x="22146" y="174022"/>
                    <a:pt x="23670" y="167925"/>
                  </a:cubicBezTo>
                  <a:cubicBezTo>
                    <a:pt x="23670" y="158686"/>
                    <a:pt x="23670" y="152591"/>
                    <a:pt x="23670" y="146494"/>
                  </a:cubicBezTo>
                  <a:cubicBezTo>
                    <a:pt x="19098" y="148018"/>
                    <a:pt x="14526" y="149542"/>
                    <a:pt x="6906" y="152591"/>
                  </a:cubicBezTo>
                  <a:lnTo>
                    <a:pt x="0" y="154705"/>
                  </a:lnTo>
                  <a:lnTo>
                    <a:pt x="0" y="76362"/>
                  </a:lnTo>
                  <a:lnTo>
                    <a:pt x="55769" y="54959"/>
                  </a:lnTo>
                  <a:cubicBezTo>
                    <a:pt x="115300" y="30480"/>
                    <a:pt x="156544" y="15240"/>
                    <a:pt x="179499" y="6096"/>
                  </a:cubicBezTo>
                  <a:lnTo>
                    <a:pt x="19626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94" name="Shape 41">
              <a:extLst>
                <a:ext uri="{FF2B5EF4-FFF2-40B4-BE49-F238E27FC236}">
                  <a16:creationId xmlns:a16="http://schemas.microsoft.com/office/drawing/2014/main" id="{530ED477-7DBA-4D90-AE14-254FCBF3FCC9}"/>
                </a:ext>
              </a:extLst>
            </p:cNvPr>
            <p:cNvSpPr/>
            <p:nvPr/>
          </p:nvSpPr>
          <p:spPr>
            <a:xfrm>
              <a:off x="1095375" y="5509641"/>
              <a:ext cx="363569" cy="293084"/>
            </a:xfrm>
            <a:custGeom>
              <a:avLst/>
              <a:gdLst/>
              <a:ahLst/>
              <a:cxnLst/>
              <a:rect l="0" t="0" r="0" b="0"/>
              <a:pathLst>
                <a:path w="363569" h="293084">
                  <a:moveTo>
                    <a:pt x="354425" y="0"/>
                  </a:moveTo>
                  <a:lnTo>
                    <a:pt x="360521" y="15335"/>
                  </a:lnTo>
                  <a:cubicBezTo>
                    <a:pt x="362045" y="21431"/>
                    <a:pt x="363569" y="29051"/>
                    <a:pt x="363569" y="38195"/>
                  </a:cubicBezTo>
                  <a:cubicBezTo>
                    <a:pt x="363569" y="42767"/>
                    <a:pt x="363569" y="50387"/>
                    <a:pt x="362045" y="59531"/>
                  </a:cubicBezTo>
                  <a:lnTo>
                    <a:pt x="362045" y="68771"/>
                  </a:lnTo>
                  <a:lnTo>
                    <a:pt x="355949" y="73342"/>
                  </a:lnTo>
                  <a:cubicBezTo>
                    <a:pt x="332994" y="90107"/>
                    <a:pt x="291751" y="116015"/>
                    <a:pt x="230696" y="152686"/>
                  </a:cubicBezTo>
                  <a:cubicBezTo>
                    <a:pt x="192500" y="177070"/>
                    <a:pt x="160401" y="198501"/>
                    <a:pt x="135922" y="216789"/>
                  </a:cubicBezTo>
                  <a:cubicBezTo>
                    <a:pt x="142018" y="216789"/>
                    <a:pt x="148114" y="216789"/>
                    <a:pt x="157353" y="218313"/>
                  </a:cubicBezTo>
                  <a:cubicBezTo>
                    <a:pt x="172593" y="219837"/>
                    <a:pt x="183261" y="219837"/>
                    <a:pt x="190976" y="219837"/>
                  </a:cubicBezTo>
                  <a:cubicBezTo>
                    <a:pt x="262699" y="219837"/>
                    <a:pt x="306991" y="219837"/>
                    <a:pt x="326898" y="218313"/>
                  </a:cubicBezTo>
                  <a:cubicBezTo>
                    <a:pt x="331470" y="218313"/>
                    <a:pt x="332994" y="218313"/>
                    <a:pt x="336042" y="218313"/>
                  </a:cubicBezTo>
                  <a:cubicBezTo>
                    <a:pt x="339090" y="218313"/>
                    <a:pt x="342138" y="218313"/>
                    <a:pt x="346710" y="219837"/>
                  </a:cubicBezTo>
                  <a:lnTo>
                    <a:pt x="360521" y="222885"/>
                  </a:lnTo>
                  <a:lnTo>
                    <a:pt x="357473" y="293084"/>
                  </a:lnTo>
                  <a:lnTo>
                    <a:pt x="339090" y="291561"/>
                  </a:lnTo>
                  <a:cubicBezTo>
                    <a:pt x="317754" y="290036"/>
                    <a:pt x="293275" y="290036"/>
                    <a:pt x="265748" y="290036"/>
                  </a:cubicBezTo>
                  <a:cubicBezTo>
                    <a:pt x="252032" y="290036"/>
                    <a:pt x="229076" y="290036"/>
                    <a:pt x="200120" y="290036"/>
                  </a:cubicBezTo>
                  <a:cubicBezTo>
                    <a:pt x="171069" y="290036"/>
                    <a:pt x="149733" y="291561"/>
                    <a:pt x="134398" y="291561"/>
                  </a:cubicBezTo>
                  <a:cubicBezTo>
                    <a:pt x="88583" y="291561"/>
                    <a:pt x="48863" y="288512"/>
                    <a:pt x="18288" y="285464"/>
                  </a:cubicBezTo>
                  <a:lnTo>
                    <a:pt x="1524" y="283940"/>
                  </a:lnTo>
                  <a:lnTo>
                    <a:pt x="1524" y="267176"/>
                  </a:lnTo>
                  <a:cubicBezTo>
                    <a:pt x="1524" y="265652"/>
                    <a:pt x="1524" y="262605"/>
                    <a:pt x="1524" y="258032"/>
                  </a:cubicBezTo>
                  <a:cubicBezTo>
                    <a:pt x="0" y="253461"/>
                    <a:pt x="0" y="248793"/>
                    <a:pt x="0" y="245745"/>
                  </a:cubicBezTo>
                  <a:cubicBezTo>
                    <a:pt x="0" y="239649"/>
                    <a:pt x="1524" y="233553"/>
                    <a:pt x="3048" y="228981"/>
                  </a:cubicBezTo>
                  <a:cubicBezTo>
                    <a:pt x="7620" y="221361"/>
                    <a:pt x="15240" y="212217"/>
                    <a:pt x="29051" y="203073"/>
                  </a:cubicBezTo>
                  <a:lnTo>
                    <a:pt x="54959" y="186214"/>
                  </a:lnTo>
                  <a:cubicBezTo>
                    <a:pt x="58007" y="184690"/>
                    <a:pt x="62579" y="181642"/>
                    <a:pt x="68675" y="177070"/>
                  </a:cubicBezTo>
                  <a:cubicBezTo>
                    <a:pt x="73343" y="172498"/>
                    <a:pt x="79439" y="169450"/>
                    <a:pt x="85535" y="164878"/>
                  </a:cubicBezTo>
                  <a:cubicBezTo>
                    <a:pt x="113062" y="143542"/>
                    <a:pt x="152781" y="114491"/>
                    <a:pt x="203168" y="77915"/>
                  </a:cubicBezTo>
                  <a:cubicBezTo>
                    <a:pt x="160401" y="76391"/>
                    <a:pt x="99251" y="76391"/>
                    <a:pt x="22860" y="76391"/>
                  </a:cubicBezTo>
                  <a:lnTo>
                    <a:pt x="10668" y="76391"/>
                  </a:lnTo>
                  <a:lnTo>
                    <a:pt x="6096" y="64198"/>
                  </a:lnTo>
                  <a:cubicBezTo>
                    <a:pt x="0" y="45815"/>
                    <a:pt x="0" y="27527"/>
                    <a:pt x="9144" y="13811"/>
                  </a:cubicBezTo>
                  <a:lnTo>
                    <a:pt x="15240" y="6191"/>
                  </a:lnTo>
                  <a:lnTo>
                    <a:pt x="24384" y="6191"/>
                  </a:lnTo>
                  <a:cubicBezTo>
                    <a:pt x="44291" y="6191"/>
                    <a:pt x="73343" y="6191"/>
                    <a:pt x="111538" y="4667"/>
                  </a:cubicBezTo>
                  <a:cubicBezTo>
                    <a:pt x="151257" y="4667"/>
                    <a:pt x="180213" y="4667"/>
                    <a:pt x="198596" y="4667"/>
                  </a:cubicBezTo>
                  <a:cubicBezTo>
                    <a:pt x="224504" y="4667"/>
                    <a:pt x="244411" y="4667"/>
                    <a:pt x="256604" y="4667"/>
                  </a:cubicBezTo>
                  <a:cubicBezTo>
                    <a:pt x="279559" y="6191"/>
                    <a:pt x="296323" y="7715"/>
                    <a:pt x="305467" y="7715"/>
                  </a:cubicBezTo>
                  <a:cubicBezTo>
                    <a:pt x="323850" y="7715"/>
                    <a:pt x="332994" y="4667"/>
                    <a:pt x="337566" y="4667"/>
                  </a:cubicBezTo>
                  <a:lnTo>
                    <a:pt x="3544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95" name="Shape 42">
              <a:extLst>
                <a:ext uri="{FF2B5EF4-FFF2-40B4-BE49-F238E27FC236}">
                  <a16:creationId xmlns:a16="http://schemas.microsoft.com/office/drawing/2014/main" id="{D618BA0D-61C8-41E7-8494-5DC727ABD565}"/>
                </a:ext>
              </a:extLst>
            </p:cNvPr>
            <p:cNvSpPr/>
            <p:nvPr/>
          </p:nvSpPr>
          <p:spPr>
            <a:xfrm>
              <a:off x="1170058" y="1868234"/>
              <a:ext cx="133057" cy="222408"/>
            </a:xfrm>
            <a:custGeom>
              <a:avLst/>
              <a:gdLst/>
              <a:ahLst/>
              <a:cxnLst/>
              <a:rect l="0" t="0" r="0" b="0"/>
              <a:pathLst>
                <a:path w="133057" h="222408">
                  <a:moveTo>
                    <a:pt x="90475" y="747"/>
                  </a:moveTo>
                  <a:cubicBezTo>
                    <a:pt x="96506" y="0"/>
                    <a:pt x="103042" y="94"/>
                    <a:pt x="110102" y="1142"/>
                  </a:cubicBezTo>
                  <a:cubicBezTo>
                    <a:pt x="128486" y="60673"/>
                    <a:pt x="133057" y="179736"/>
                    <a:pt x="90290" y="222408"/>
                  </a:cubicBezTo>
                  <a:cubicBezTo>
                    <a:pt x="22960" y="212406"/>
                    <a:pt x="0" y="11952"/>
                    <a:pt x="90475" y="747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96" name="Shape 43">
              <a:extLst>
                <a:ext uri="{FF2B5EF4-FFF2-40B4-BE49-F238E27FC236}">
                  <a16:creationId xmlns:a16="http://schemas.microsoft.com/office/drawing/2014/main" id="{9CBE8D35-12D7-4BD3-8DD0-DB911CABB951}"/>
                </a:ext>
              </a:extLst>
            </p:cNvPr>
            <p:cNvSpPr/>
            <p:nvPr/>
          </p:nvSpPr>
          <p:spPr>
            <a:xfrm>
              <a:off x="1300067" y="1864804"/>
              <a:ext cx="149733" cy="235077"/>
            </a:xfrm>
            <a:custGeom>
              <a:avLst/>
              <a:gdLst/>
              <a:ahLst/>
              <a:cxnLst/>
              <a:rect l="0" t="0" r="0" b="0"/>
              <a:pathLst>
                <a:path w="149733" h="235077">
                  <a:moveTo>
                    <a:pt x="58007" y="7620"/>
                  </a:moveTo>
                  <a:cubicBezTo>
                    <a:pt x="149733" y="0"/>
                    <a:pt x="129826" y="204502"/>
                    <a:pt x="82486" y="235077"/>
                  </a:cubicBezTo>
                  <a:cubicBezTo>
                    <a:pt x="0" y="227362"/>
                    <a:pt x="19812" y="41148"/>
                    <a:pt x="58007" y="762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97" name="Shape 44">
              <a:extLst>
                <a:ext uri="{FF2B5EF4-FFF2-40B4-BE49-F238E27FC236}">
                  <a16:creationId xmlns:a16="http://schemas.microsoft.com/office/drawing/2014/main" id="{B0412DE1-6C8C-4DAB-AD18-7F46FD33758E}"/>
                </a:ext>
              </a:extLst>
            </p:cNvPr>
            <p:cNvSpPr/>
            <p:nvPr/>
          </p:nvSpPr>
          <p:spPr>
            <a:xfrm>
              <a:off x="1098423" y="2203275"/>
              <a:ext cx="209716" cy="627686"/>
            </a:xfrm>
            <a:custGeom>
              <a:avLst/>
              <a:gdLst/>
              <a:ahLst/>
              <a:cxnLst/>
              <a:rect l="0" t="0" r="0" b="0"/>
              <a:pathLst>
                <a:path w="209716" h="627686">
                  <a:moveTo>
                    <a:pt x="169533" y="3608"/>
                  </a:moveTo>
                  <a:lnTo>
                    <a:pt x="209716" y="7432"/>
                  </a:lnTo>
                  <a:lnTo>
                    <a:pt x="209716" y="95065"/>
                  </a:lnTo>
                  <a:lnTo>
                    <a:pt x="174380" y="90188"/>
                  </a:lnTo>
                  <a:cubicBezTo>
                    <a:pt x="159069" y="88648"/>
                    <a:pt x="144787" y="87844"/>
                    <a:pt x="133094" y="88059"/>
                  </a:cubicBezTo>
                  <a:cubicBezTo>
                    <a:pt x="117503" y="88345"/>
                    <a:pt x="106513" y="90440"/>
                    <a:pt x="103823" y="95012"/>
                  </a:cubicBezTo>
                  <a:cubicBezTo>
                    <a:pt x="94679" y="113300"/>
                    <a:pt x="189452" y="185023"/>
                    <a:pt x="190976" y="200263"/>
                  </a:cubicBezTo>
                  <a:cubicBezTo>
                    <a:pt x="190976" y="218647"/>
                    <a:pt x="126778" y="316278"/>
                    <a:pt x="126778" y="323898"/>
                  </a:cubicBezTo>
                  <a:cubicBezTo>
                    <a:pt x="123730" y="354473"/>
                    <a:pt x="174117" y="438388"/>
                    <a:pt x="195548" y="467440"/>
                  </a:cubicBezTo>
                  <a:cubicBezTo>
                    <a:pt x="203168" y="507063"/>
                    <a:pt x="149733" y="508587"/>
                    <a:pt x="152781" y="543735"/>
                  </a:cubicBezTo>
                  <a:lnTo>
                    <a:pt x="209716" y="549001"/>
                  </a:lnTo>
                  <a:lnTo>
                    <a:pt x="209716" y="627656"/>
                  </a:lnTo>
                  <a:lnTo>
                    <a:pt x="201454" y="627686"/>
                  </a:lnTo>
                  <a:cubicBezTo>
                    <a:pt x="130993" y="623864"/>
                    <a:pt x="61103" y="611648"/>
                    <a:pt x="12192" y="589550"/>
                  </a:cubicBezTo>
                  <a:cubicBezTo>
                    <a:pt x="7620" y="520875"/>
                    <a:pt x="80963" y="528495"/>
                    <a:pt x="96203" y="479632"/>
                  </a:cubicBezTo>
                  <a:cubicBezTo>
                    <a:pt x="100775" y="407908"/>
                    <a:pt x="15240" y="388096"/>
                    <a:pt x="7620" y="328565"/>
                  </a:cubicBezTo>
                  <a:cubicBezTo>
                    <a:pt x="21336" y="273606"/>
                    <a:pt x="90107" y="272082"/>
                    <a:pt x="114586" y="204931"/>
                  </a:cubicBezTo>
                  <a:cubicBezTo>
                    <a:pt x="111538" y="168259"/>
                    <a:pt x="0" y="99584"/>
                    <a:pt x="3048" y="78248"/>
                  </a:cubicBezTo>
                  <a:cubicBezTo>
                    <a:pt x="12192" y="16431"/>
                    <a:pt x="85892" y="0"/>
                    <a:pt x="169533" y="3608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98" name="Shape 45">
              <a:extLst>
                <a:ext uri="{FF2B5EF4-FFF2-40B4-BE49-F238E27FC236}">
                  <a16:creationId xmlns:a16="http://schemas.microsoft.com/office/drawing/2014/main" id="{A755B558-0301-499C-861A-48B1BC9C3351}"/>
                </a:ext>
              </a:extLst>
            </p:cNvPr>
            <p:cNvSpPr/>
            <p:nvPr/>
          </p:nvSpPr>
          <p:spPr>
            <a:xfrm>
              <a:off x="1308139" y="2210707"/>
              <a:ext cx="205765" cy="620224"/>
            </a:xfrm>
            <a:custGeom>
              <a:avLst/>
              <a:gdLst/>
              <a:ahLst/>
              <a:cxnLst/>
              <a:rect l="0" t="0" r="0" b="0"/>
              <a:pathLst>
                <a:path w="205765" h="620224">
                  <a:moveTo>
                    <a:pt x="0" y="0"/>
                  </a:moveTo>
                  <a:lnTo>
                    <a:pt x="23559" y="2242"/>
                  </a:lnTo>
                  <a:cubicBezTo>
                    <a:pt x="87458" y="11274"/>
                    <a:pt x="149270" y="28013"/>
                    <a:pt x="185953" y="41765"/>
                  </a:cubicBezTo>
                  <a:cubicBezTo>
                    <a:pt x="178333" y="221882"/>
                    <a:pt x="205765" y="415716"/>
                    <a:pt x="184429" y="608026"/>
                  </a:cubicBezTo>
                  <a:cubicBezTo>
                    <a:pt x="158830" y="613765"/>
                    <a:pt x="128273" y="617777"/>
                    <a:pt x="95308" y="619877"/>
                  </a:cubicBezTo>
                  <a:lnTo>
                    <a:pt x="0" y="620224"/>
                  </a:lnTo>
                  <a:lnTo>
                    <a:pt x="0" y="541569"/>
                  </a:lnTo>
                  <a:lnTo>
                    <a:pt x="21325" y="543542"/>
                  </a:lnTo>
                  <a:cubicBezTo>
                    <a:pt x="49198" y="546209"/>
                    <a:pt x="78225" y="547733"/>
                    <a:pt x="106514" y="543923"/>
                  </a:cubicBezTo>
                  <a:cubicBezTo>
                    <a:pt x="101942" y="397428"/>
                    <a:pt x="83559" y="264650"/>
                    <a:pt x="88131" y="108916"/>
                  </a:cubicBezTo>
                  <a:cubicBezTo>
                    <a:pt x="73236" y="102058"/>
                    <a:pt x="43742" y="94771"/>
                    <a:pt x="12124" y="89306"/>
                  </a:cubicBezTo>
                  <a:lnTo>
                    <a:pt x="0" y="8763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99" name="Shape 46">
              <a:extLst>
                <a:ext uri="{FF2B5EF4-FFF2-40B4-BE49-F238E27FC236}">
                  <a16:creationId xmlns:a16="http://schemas.microsoft.com/office/drawing/2014/main" id="{0E92390D-E85C-4B6F-8A58-F5BD05342F30}"/>
                </a:ext>
              </a:extLst>
            </p:cNvPr>
            <p:cNvSpPr/>
            <p:nvPr/>
          </p:nvSpPr>
          <p:spPr>
            <a:xfrm>
              <a:off x="1090803" y="1513713"/>
              <a:ext cx="352806" cy="271748"/>
            </a:xfrm>
            <a:custGeom>
              <a:avLst/>
              <a:gdLst/>
              <a:ahLst/>
              <a:cxnLst/>
              <a:rect l="0" t="0" r="0" b="0"/>
              <a:pathLst>
                <a:path w="352806" h="271748">
                  <a:moveTo>
                    <a:pt x="1524" y="0"/>
                  </a:moveTo>
                  <a:lnTo>
                    <a:pt x="19812" y="1524"/>
                  </a:lnTo>
                  <a:cubicBezTo>
                    <a:pt x="27432" y="1524"/>
                    <a:pt x="39719" y="1524"/>
                    <a:pt x="53435" y="1524"/>
                  </a:cubicBezTo>
                  <a:cubicBezTo>
                    <a:pt x="64103" y="1524"/>
                    <a:pt x="77914" y="1524"/>
                    <a:pt x="99251" y="1524"/>
                  </a:cubicBezTo>
                  <a:cubicBezTo>
                    <a:pt x="119158" y="0"/>
                    <a:pt x="134398" y="0"/>
                    <a:pt x="145066" y="0"/>
                  </a:cubicBezTo>
                  <a:cubicBezTo>
                    <a:pt x="194024" y="0"/>
                    <a:pt x="226028" y="1524"/>
                    <a:pt x="239839" y="3048"/>
                  </a:cubicBezTo>
                  <a:cubicBezTo>
                    <a:pt x="281083" y="9144"/>
                    <a:pt x="311563" y="24479"/>
                    <a:pt x="329946" y="47339"/>
                  </a:cubicBezTo>
                  <a:lnTo>
                    <a:pt x="332994" y="51911"/>
                  </a:lnTo>
                  <a:lnTo>
                    <a:pt x="332994" y="58007"/>
                  </a:lnTo>
                  <a:cubicBezTo>
                    <a:pt x="332994" y="58007"/>
                    <a:pt x="334518" y="61055"/>
                    <a:pt x="340614" y="70199"/>
                  </a:cubicBezTo>
                  <a:cubicBezTo>
                    <a:pt x="348234" y="84010"/>
                    <a:pt x="351282" y="94678"/>
                    <a:pt x="351282" y="103822"/>
                  </a:cubicBezTo>
                  <a:cubicBezTo>
                    <a:pt x="351282" y="106870"/>
                    <a:pt x="351282" y="112966"/>
                    <a:pt x="352806" y="120586"/>
                  </a:cubicBezTo>
                  <a:cubicBezTo>
                    <a:pt x="352806" y="129730"/>
                    <a:pt x="352806" y="135826"/>
                    <a:pt x="352806" y="140398"/>
                  </a:cubicBezTo>
                  <a:cubicBezTo>
                    <a:pt x="352806" y="183166"/>
                    <a:pt x="342138" y="215265"/>
                    <a:pt x="319278" y="235077"/>
                  </a:cubicBezTo>
                  <a:cubicBezTo>
                    <a:pt x="313087" y="239649"/>
                    <a:pt x="303943" y="245745"/>
                    <a:pt x="291751" y="251841"/>
                  </a:cubicBezTo>
                  <a:cubicBezTo>
                    <a:pt x="279559" y="259461"/>
                    <a:pt x="273367" y="262509"/>
                    <a:pt x="271844" y="264033"/>
                  </a:cubicBezTo>
                  <a:lnTo>
                    <a:pt x="264223" y="271748"/>
                  </a:lnTo>
                  <a:lnTo>
                    <a:pt x="255079" y="268605"/>
                  </a:lnTo>
                  <a:cubicBezTo>
                    <a:pt x="247460" y="267081"/>
                    <a:pt x="236792" y="262509"/>
                    <a:pt x="229076" y="247269"/>
                  </a:cubicBezTo>
                  <a:cubicBezTo>
                    <a:pt x="226028" y="241173"/>
                    <a:pt x="224504" y="236601"/>
                    <a:pt x="222980" y="235077"/>
                  </a:cubicBezTo>
                  <a:lnTo>
                    <a:pt x="206216" y="215265"/>
                  </a:lnTo>
                  <a:lnTo>
                    <a:pt x="230600" y="206026"/>
                  </a:lnTo>
                  <a:cubicBezTo>
                    <a:pt x="235267" y="202978"/>
                    <a:pt x="242888" y="198406"/>
                    <a:pt x="250508" y="192310"/>
                  </a:cubicBezTo>
                  <a:cubicBezTo>
                    <a:pt x="262699" y="181642"/>
                    <a:pt x="268795" y="177070"/>
                    <a:pt x="273367" y="174022"/>
                  </a:cubicBezTo>
                  <a:cubicBezTo>
                    <a:pt x="287179" y="152686"/>
                    <a:pt x="285655" y="120586"/>
                    <a:pt x="274987" y="97726"/>
                  </a:cubicBezTo>
                  <a:cubicBezTo>
                    <a:pt x="273367" y="91630"/>
                    <a:pt x="267271" y="87058"/>
                    <a:pt x="259651" y="84010"/>
                  </a:cubicBezTo>
                  <a:cubicBezTo>
                    <a:pt x="248983" y="79343"/>
                    <a:pt x="238316" y="74771"/>
                    <a:pt x="227552" y="71723"/>
                  </a:cubicBezTo>
                  <a:lnTo>
                    <a:pt x="154305" y="71723"/>
                  </a:lnTo>
                  <a:cubicBezTo>
                    <a:pt x="122206" y="71723"/>
                    <a:pt x="96202" y="71723"/>
                    <a:pt x="76390" y="71723"/>
                  </a:cubicBezTo>
                  <a:cubicBezTo>
                    <a:pt x="76390" y="80867"/>
                    <a:pt x="76390" y="91630"/>
                    <a:pt x="77914" y="106870"/>
                  </a:cubicBezTo>
                  <a:cubicBezTo>
                    <a:pt x="77914" y="128206"/>
                    <a:pt x="77914" y="146590"/>
                    <a:pt x="77914" y="160306"/>
                  </a:cubicBezTo>
                  <a:cubicBezTo>
                    <a:pt x="77914" y="167926"/>
                    <a:pt x="77914" y="177070"/>
                    <a:pt x="77914" y="189262"/>
                  </a:cubicBezTo>
                  <a:cubicBezTo>
                    <a:pt x="76390" y="199930"/>
                    <a:pt x="76390" y="207645"/>
                    <a:pt x="76390" y="213741"/>
                  </a:cubicBezTo>
                  <a:cubicBezTo>
                    <a:pt x="76390" y="222885"/>
                    <a:pt x="76390" y="228981"/>
                    <a:pt x="76390" y="233553"/>
                  </a:cubicBezTo>
                  <a:lnTo>
                    <a:pt x="80963" y="259461"/>
                  </a:lnTo>
                  <a:lnTo>
                    <a:pt x="54959" y="254889"/>
                  </a:lnTo>
                  <a:cubicBezTo>
                    <a:pt x="54959" y="254889"/>
                    <a:pt x="51911" y="254889"/>
                    <a:pt x="47339" y="254889"/>
                  </a:cubicBezTo>
                  <a:cubicBezTo>
                    <a:pt x="38195" y="256413"/>
                    <a:pt x="33623" y="256413"/>
                    <a:pt x="32004" y="256413"/>
                  </a:cubicBezTo>
                  <a:cubicBezTo>
                    <a:pt x="9144" y="256413"/>
                    <a:pt x="0" y="242697"/>
                    <a:pt x="0" y="228981"/>
                  </a:cubicBezTo>
                  <a:lnTo>
                    <a:pt x="0" y="50387"/>
                  </a:lnTo>
                  <a:cubicBezTo>
                    <a:pt x="0" y="47339"/>
                    <a:pt x="0" y="41243"/>
                    <a:pt x="0" y="33623"/>
                  </a:cubicBezTo>
                  <a:cubicBezTo>
                    <a:pt x="1524" y="27527"/>
                    <a:pt x="1524" y="22955"/>
                    <a:pt x="1524" y="19812"/>
                  </a:cubicBezTo>
                  <a:lnTo>
                    <a:pt x="15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00" name="Shape 47">
              <a:extLst>
                <a:ext uri="{FF2B5EF4-FFF2-40B4-BE49-F238E27FC236}">
                  <a16:creationId xmlns:a16="http://schemas.microsoft.com/office/drawing/2014/main" id="{089784D9-B6DA-40C2-9991-3C5898AF01A5}"/>
                </a:ext>
              </a:extLst>
            </p:cNvPr>
            <p:cNvSpPr/>
            <p:nvPr/>
          </p:nvSpPr>
          <p:spPr>
            <a:xfrm>
              <a:off x="1083088" y="1165765"/>
              <a:ext cx="354425" cy="280797"/>
            </a:xfrm>
            <a:custGeom>
              <a:avLst/>
              <a:gdLst/>
              <a:ahLst/>
              <a:cxnLst/>
              <a:rect l="0" t="0" r="0" b="0"/>
              <a:pathLst>
                <a:path w="354425" h="280797">
                  <a:moveTo>
                    <a:pt x="308610" y="0"/>
                  </a:moveTo>
                  <a:cubicBezTo>
                    <a:pt x="311658" y="0"/>
                    <a:pt x="314706" y="1524"/>
                    <a:pt x="319278" y="1524"/>
                  </a:cubicBezTo>
                  <a:cubicBezTo>
                    <a:pt x="322421" y="1524"/>
                    <a:pt x="323945" y="1524"/>
                    <a:pt x="325469" y="1524"/>
                  </a:cubicBezTo>
                  <a:cubicBezTo>
                    <a:pt x="326993" y="1524"/>
                    <a:pt x="326993" y="1524"/>
                    <a:pt x="328517" y="1524"/>
                  </a:cubicBezTo>
                  <a:lnTo>
                    <a:pt x="336137" y="0"/>
                  </a:lnTo>
                  <a:lnTo>
                    <a:pt x="352901" y="13716"/>
                  </a:lnTo>
                  <a:lnTo>
                    <a:pt x="352901" y="61055"/>
                  </a:lnTo>
                  <a:cubicBezTo>
                    <a:pt x="352901" y="76295"/>
                    <a:pt x="352901" y="99155"/>
                    <a:pt x="352901" y="131255"/>
                  </a:cubicBezTo>
                  <a:cubicBezTo>
                    <a:pt x="351377" y="161735"/>
                    <a:pt x="351377" y="184690"/>
                    <a:pt x="351377" y="199930"/>
                  </a:cubicBezTo>
                  <a:cubicBezTo>
                    <a:pt x="351377" y="219742"/>
                    <a:pt x="351377" y="239554"/>
                    <a:pt x="352901" y="257937"/>
                  </a:cubicBezTo>
                  <a:lnTo>
                    <a:pt x="354425" y="274701"/>
                  </a:lnTo>
                  <a:lnTo>
                    <a:pt x="339185" y="277749"/>
                  </a:lnTo>
                  <a:cubicBezTo>
                    <a:pt x="330041" y="280797"/>
                    <a:pt x="319278" y="280797"/>
                    <a:pt x="310134" y="280797"/>
                  </a:cubicBezTo>
                  <a:cubicBezTo>
                    <a:pt x="300990" y="280797"/>
                    <a:pt x="290322" y="280797"/>
                    <a:pt x="274987" y="279273"/>
                  </a:cubicBezTo>
                  <a:cubicBezTo>
                    <a:pt x="261271" y="277749"/>
                    <a:pt x="250603" y="276225"/>
                    <a:pt x="244507" y="276225"/>
                  </a:cubicBezTo>
                  <a:cubicBezTo>
                    <a:pt x="238316" y="276225"/>
                    <a:pt x="229171" y="276225"/>
                    <a:pt x="218504" y="277749"/>
                  </a:cubicBezTo>
                  <a:cubicBezTo>
                    <a:pt x="207836" y="277749"/>
                    <a:pt x="198596" y="277749"/>
                    <a:pt x="192500" y="277749"/>
                  </a:cubicBezTo>
                  <a:cubicBezTo>
                    <a:pt x="181832" y="277749"/>
                    <a:pt x="165068" y="277749"/>
                    <a:pt x="143637" y="277749"/>
                  </a:cubicBezTo>
                  <a:cubicBezTo>
                    <a:pt x="122301" y="276225"/>
                    <a:pt x="106966" y="276225"/>
                    <a:pt x="96298" y="276225"/>
                  </a:cubicBezTo>
                  <a:cubicBezTo>
                    <a:pt x="80963" y="276225"/>
                    <a:pt x="67246" y="276225"/>
                    <a:pt x="53530" y="277749"/>
                  </a:cubicBezTo>
                  <a:cubicBezTo>
                    <a:pt x="42863" y="279273"/>
                    <a:pt x="36671" y="280797"/>
                    <a:pt x="33623" y="280797"/>
                  </a:cubicBezTo>
                  <a:lnTo>
                    <a:pt x="30575" y="280797"/>
                  </a:lnTo>
                  <a:lnTo>
                    <a:pt x="12287" y="280797"/>
                  </a:lnTo>
                  <a:lnTo>
                    <a:pt x="12287" y="274701"/>
                  </a:lnTo>
                  <a:cubicBezTo>
                    <a:pt x="6191" y="270129"/>
                    <a:pt x="3143" y="262509"/>
                    <a:pt x="3143" y="254889"/>
                  </a:cubicBezTo>
                  <a:cubicBezTo>
                    <a:pt x="3143" y="253365"/>
                    <a:pt x="3143" y="250317"/>
                    <a:pt x="3143" y="245745"/>
                  </a:cubicBezTo>
                  <a:cubicBezTo>
                    <a:pt x="3143" y="245745"/>
                    <a:pt x="3143" y="245745"/>
                    <a:pt x="4667" y="244221"/>
                  </a:cubicBezTo>
                  <a:lnTo>
                    <a:pt x="0" y="241078"/>
                  </a:lnTo>
                  <a:lnTo>
                    <a:pt x="1619" y="231934"/>
                  </a:lnTo>
                  <a:cubicBezTo>
                    <a:pt x="4667" y="215170"/>
                    <a:pt x="6191" y="193834"/>
                    <a:pt x="6191" y="166307"/>
                  </a:cubicBezTo>
                  <a:cubicBezTo>
                    <a:pt x="6191" y="154115"/>
                    <a:pt x="6191" y="138874"/>
                    <a:pt x="4667" y="117443"/>
                  </a:cubicBezTo>
                  <a:cubicBezTo>
                    <a:pt x="4667" y="94583"/>
                    <a:pt x="4667" y="77819"/>
                    <a:pt x="4667" y="67151"/>
                  </a:cubicBezTo>
                  <a:lnTo>
                    <a:pt x="4667" y="53340"/>
                  </a:lnTo>
                  <a:cubicBezTo>
                    <a:pt x="4667" y="50292"/>
                    <a:pt x="4667" y="47244"/>
                    <a:pt x="4667" y="45720"/>
                  </a:cubicBezTo>
                  <a:cubicBezTo>
                    <a:pt x="0" y="39624"/>
                    <a:pt x="0" y="32004"/>
                    <a:pt x="3143" y="24384"/>
                  </a:cubicBezTo>
                  <a:lnTo>
                    <a:pt x="3143" y="22860"/>
                  </a:lnTo>
                  <a:lnTo>
                    <a:pt x="4667" y="22860"/>
                  </a:lnTo>
                  <a:cubicBezTo>
                    <a:pt x="7715" y="18288"/>
                    <a:pt x="10763" y="15240"/>
                    <a:pt x="13811" y="13716"/>
                  </a:cubicBezTo>
                  <a:lnTo>
                    <a:pt x="19907" y="10668"/>
                  </a:lnTo>
                  <a:lnTo>
                    <a:pt x="70295" y="16764"/>
                  </a:lnTo>
                  <a:lnTo>
                    <a:pt x="73342" y="32004"/>
                  </a:lnTo>
                  <a:cubicBezTo>
                    <a:pt x="76390" y="54864"/>
                    <a:pt x="77914" y="83915"/>
                    <a:pt x="77914" y="120587"/>
                  </a:cubicBezTo>
                  <a:cubicBezTo>
                    <a:pt x="77914" y="128207"/>
                    <a:pt x="76390" y="140399"/>
                    <a:pt x="76390" y="157163"/>
                  </a:cubicBezTo>
                  <a:lnTo>
                    <a:pt x="76390" y="193834"/>
                  </a:lnTo>
                  <a:cubicBezTo>
                    <a:pt x="76390" y="196882"/>
                    <a:pt x="76390" y="199930"/>
                    <a:pt x="76390" y="202978"/>
                  </a:cubicBezTo>
                  <a:cubicBezTo>
                    <a:pt x="79439" y="202978"/>
                    <a:pt x="82582" y="202978"/>
                    <a:pt x="84106" y="202978"/>
                  </a:cubicBezTo>
                  <a:cubicBezTo>
                    <a:pt x="90202" y="202978"/>
                    <a:pt x="97822" y="204502"/>
                    <a:pt x="110014" y="204502"/>
                  </a:cubicBezTo>
                  <a:cubicBezTo>
                    <a:pt x="119158" y="206026"/>
                    <a:pt x="125349" y="206026"/>
                    <a:pt x="128397" y="206026"/>
                  </a:cubicBezTo>
                  <a:cubicBezTo>
                    <a:pt x="129921" y="201454"/>
                    <a:pt x="129921" y="195358"/>
                    <a:pt x="129921" y="189262"/>
                  </a:cubicBezTo>
                  <a:cubicBezTo>
                    <a:pt x="129921" y="170879"/>
                    <a:pt x="129921" y="160211"/>
                    <a:pt x="129921" y="157163"/>
                  </a:cubicBezTo>
                  <a:cubicBezTo>
                    <a:pt x="129921" y="155639"/>
                    <a:pt x="129921" y="152591"/>
                    <a:pt x="129921" y="151067"/>
                  </a:cubicBezTo>
                  <a:lnTo>
                    <a:pt x="131445" y="138874"/>
                  </a:lnTo>
                  <a:cubicBezTo>
                    <a:pt x="132969" y="131255"/>
                    <a:pt x="134493" y="125159"/>
                    <a:pt x="137541" y="118967"/>
                  </a:cubicBezTo>
                  <a:lnTo>
                    <a:pt x="142113" y="108299"/>
                  </a:lnTo>
                  <a:lnTo>
                    <a:pt x="197072" y="108299"/>
                  </a:lnTo>
                  <a:lnTo>
                    <a:pt x="198596" y="125159"/>
                  </a:lnTo>
                  <a:cubicBezTo>
                    <a:pt x="200120" y="135827"/>
                    <a:pt x="200120" y="146495"/>
                    <a:pt x="200120" y="157163"/>
                  </a:cubicBezTo>
                  <a:cubicBezTo>
                    <a:pt x="200120" y="181642"/>
                    <a:pt x="201739" y="196882"/>
                    <a:pt x="203264" y="206026"/>
                  </a:cubicBezTo>
                  <a:lnTo>
                    <a:pt x="276511" y="204502"/>
                  </a:lnTo>
                  <a:cubicBezTo>
                    <a:pt x="276511" y="187738"/>
                    <a:pt x="276511" y="163259"/>
                    <a:pt x="278035" y="118967"/>
                  </a:cubicBezTo>
                  <a:cubicBezTo>
                    <a:pt x="281083" y="62579"/>
                    <a:pt x="281083" y="36576"/>
                    <a:pt x="279559" y="22860"/>
                  </a:cubicBezTo>
                  <a:lnTo>
                    <a:pt x="279559" y="12192"/>
                  </a:lnTo>
                  <a:lnTo>
                    <a:pt x="287274" y="6096"/>
                  </a:lnTo>
                  <a:cubicBezTo>
                    <a:pt x="293370" y="3048"/>
                    <a:pt x="300990" y="0"/>
                    <a:pt x="30861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01" name="Shape 48">
              <a:extLst>
                <a:ext uri="{FF2B5EF4-FFF2-40B4-BE49-F238E27FC236}">
                  <a16:creationId xmlns:a16="http://schemas.microsoft.com/office/drawing/2014/main" id="{03269AFF-FC71-46B2-BF20-280EF69F4044}"/>
                </a:ext>
              </a:extLst>
            </p:cNvPr>
            <p:cNvSpPr/>
            <p:nvPr/>
          </p:nvSpPr>
          <p:spPr>
            <a:xfrm>
              <a:off x="1067848" y="822293"/>
              <a:ext cx="383477" cy="309848"/>
            </a:xfrm>
            <a:custGeom>
              <a:avLst/>
              <a:gdLst/>
              <a:ahLst/>
              <a:cxnLst/>
              <a:rect l="0" t="0" r="0" b="0"/>
              <a:pathLst>
                <a:path w="383477" h="309848">
                  <a:moveTo>
                    <a:pt x="270415" y="0"/>
                  </a:moveTo>
                  <a:cubicBezTo>
                    <a:pt x="273463" y="0"/>
                    <a:pt x="274987" y="0"/>
                    <a:pt x="278035" y="0"/>
                  </a:cubicBezTo>
                  <a:cubicBezTo>
                    <a:pt x="296323" y="3048"/>
                    <a:pt x="314706" y="12192"/>
                    <a:pt x="331470" y="24384"/>
                  </a:cubicBezTo>
                  <a:cubicBezTo>
                    <a:pt x="348329" y="36671"/>
                    <a:pt x="360521" y="53435"/>
                    <a:pt x="365093" y="71723"/>
                  </a:cubicBezTo>
                  <a:cubicBezTo>
                    <a:pt x="381953" y="126682"/>
                    <a:pt x="383477" y="144970"/>
                    <a:pt x="383477" y="155734"/>
                  </a:cubicBezTo>
                  <a:cubicBezTo>
                    <a:pt x="383477" y="181642"/>
                    <a:pt x="375761" y="207550"/>
                    <a:pt x="360521" y="235077"/>
                  </a:cubicBezTo>
                  <a:cubicBezTo>
                    <a:pt x="343757" y="262509"/>
                    <a:pt x="325374" y="283940"/>
                    <a:pt x="302514" y="300704"/>
                  </a:cubicBezTo>
                  <a:lnTo>
                    <a:pt x="290227" y="309848"/>
                  </a:lnTo>
                  <a:lnTo>
                    <a:pt x="239840" y="264033"/>
                  </a:lnTo>
                  <a:lnTo>
                    <a:pt x="255080" y="250317"/>
                  </a:lnTo>
                  <a:cubicBezTo>
                    <a:pt x="288703" y="222885"/>
                    <a:pt x="304038" y="190786"/>
                    <a:pt x="304038" y="152686"/>
                  </a:cubicBezTo>
                  <a:cubicBezTo>
                    <a:pt x="304038" y="135827"/>
                    <a:pt x="300990" y="120586"/>
                    <a:pt x="293275" y="106870"/>
                  </a:cubicBezTo>
                  <a:cubicBezTo>
                    <a:pt x="285655" y="90106"/>
                    <a:pt x="276511" y="80867"/>
                    <a:pt x="264319" y="76295"/>
                  </a:cubicBezTo>
                  <a:cubicBezTo>
                    <a:pt x="259747" y="74771"/>
                    <a:pt x="258223" y="74771"/>
                    <a:pt x="258223" y="74771"/>
                  </a:cubicBezTo>
                  <a:cubicBezTo>
                    <a:pt x="256604" y="74771"/>
                    <a:pt x="253556" y="76295"/>
                    <a:pt x="248984" y="76295"/>
                  </a:cubicBezTo>
                  <a:cubicBezTo>
                    <a:pt x="239840" y="79343"/>
                    <a:pt x="232220" y="82391"/>
                    <a:pt x="230696" y="85439"/>
                  </a:cubicBezTo>
                  <a:cubicBezTo>
                    <a:pt x="227648" y="96202"/>
                    <a:pt x="224600" y="109918"/>
                    <a:pt x="224600" y="125158"/>
                  </a:cubicBezTo>
                  <a:cubicBezTo>
                    <a:pt x="224600" y="125158"/>
                    <a:pt x="223076" y="138874"/>
                    <a:pt x="223076" y="167926"/>
                  </a:cubicBezTo>
                  <a:cubicBezTo>
                    <a:pt x="223076" y="169450"/>
                    <a:pt x="223076" y="170974"/>
                    <a:pt x="223076" y="174022"/>
                  </a:cubicBezTo>
                  <a:cubicBezTo>
                    <a:pt x="223076" y="181642"/>
                    <a:pt x="223076" y="189262"/>
                    <a:pt x="221552" y="199930"/>
                  </a:cubicBezTo>
                  <a:lnTo>
                    <a:pt x="221552" y="204502"/>
                  </a:lnTo>
                  <a:cubicBezTo>
                    <a:pt x="220028" y="206026"/>
                    <a:pt x="218504" y="210598"/>
                    <a:pt x="215360" y="219837"/>
                  </a:cubicBezTo>
                  <a:cubicBezTo>
                    <a:pt x="203168" y="247269"/>
                    <a:pt x="186404" y="267081"/>
                    <a:pt x="164973" y="280892"/>
                  </a:cubicBezTo>
                  <a:lnTo>
                    <a:pt x="161925" y="282416"/>
                  </a:lnTo>
                  <a:lnTo>
                    <a:pt x="157353" y="282416"/>
                  </a:lnTo>
                  <a:cubicBezTo>
                    <a:pt x="126778" y="286988"/>
                    <a:pt x="117634" y="288512"/>
                    <a:pt x="113062" y="288512"/>
                  </a:cubicBezTo>
                  <a:cubicBezTo>
                    <a:pt x="93155" y="288512"/>
                    <a:pt x="77915" y="283940"/>
                    <a:pt x="65723" y="274701"/>
                  </a:cubicBezTo>
                  <a:cubicBezTo>
                    <a:pt x="61151" y="271653"/>
                    <a:pt x="54959" y="267081"/>
                    <a:pt x="47339" y="259461"/>
                  </a:cubicBezTo>
                  <a:cubicBezTo>
                    <a:pt x="15240" y="227457"/>
                    <a:pt x="0" y="193834"/>
                    <a:pt x="1524" y="161830"/>
                  </a:cubicBezTo>
                  <a:cubicBezTo>
                    <a:pt x="4572" y="111442"/>
                    <a:pt x="18383" y="73247"/>
                    <a:pt x="44291" y="44291"/>
                  </a:cubicBezTo>
                  <a:cubicBezTo>
                    <a:pt x="45815" y="38195"/>
                    <a:pt x="48863" y="30575"/>
                    <a:pt x="56579" y="24384"/>
                  </a:cubicBezTo>
                  <a:lnTo>
                    <a:pt x="61151" y="19812"/>
                  </a:lnTo>
                  <a:lnTo>
                    <a:pt x="70295" y="19812"/>
                  </a:lnTo>
                  <a:cubicBezTo>
                    <a:pt x="84011" y="19812"/>
                    <a:pt x="93155" y="25908"/>
                    <a:pt x="99346" y="32099"/>
                  </a:cubicBezTo>
                  <a:cubicBezTo>
                    <a:pt x="100870" y="35147"/>
                    <a:pt x="105442" y="38195"/>
                    <a:pt x="110014" y="41243"/>
                  </a:cubicBezTo>
                  <a:lnTo>
                    <a:pt x="114586" y="44291"/>
                  </a:lnTo>
                  <a:cubicBezTo>
                    <a:pt x="117634" y="48863"/>
                    <a:pt x="119158" y="53435"/>
                    <a:pt x="119158" y="59531"/>
                  </a:cubicBezTo>
                  <a:cubicBezTo>
                    <a:pt x="119158" y="68675"/>
                    <a:pt x="114586" y="74771"/>
                    <a:pt x="110014" y="80867"/>
                  </a:cubicBezTo>
                  <a:lnTo>
                    <a:pt x="108490" y="82391"/>
                  </a:lnTo>
                  <a:cubicBezTo>
                    <a:pt x="106966" y="83915"/>
                    <a:pt x="106966" y="83915"/>
                    <a:pt x="105442" y="85439"/>
                  </a:cubicBezTo>
                  <a:lnTo>
                    <a:pt x="103918" y="88487"/>
                  </a:lnTo>
                  <a:cubicBezTo>
                    <a:pt x="91631" y="111442"/>
                    <a:pt x="85535" y="135827"/>
                    <a:pt x="85535" y="161830"/>
                  </a:cubicBezTo>
                  <a:cubicBezTo>
                    <a:pt x="85535" y="183166"/>
                    <a:pt x="91631" y="199930"/>
                    <a:pt x="103918" y="213646"/>
                  </a:cubicBezTo>
                  <a:cubicBezTo>
                    <a:pt x="110014" y="219837"/>
                    <a:pt x="114586" y="219837"/>
                    <a:pt x="116110" y="219837"/>
                  </a:cubicBezTo>
                  <a:cubicBezTo>
                    <a:pt x="117634" y="219837"/>
                    <a:pt x="117634" y="219837"/>
                    <a:pt x="119158" y="219837"/>
                  </a:cubicBezTo>
                  <a:cubicBezTo>
                    <a:pt x="126778" y="216789"/>
                    <a:pt x="148209" y="209074"/>
                    <a:pt x="148209" y="158782"/>
                  </a:cubicBezTo>
                  <a:cubicBezTo>
                    <a:pt x="148209" y="157258"/>
                    <a:pt x="146685" y="151066"/>
                    <a:pt x="146685" y="144970"/>
                  </a:cubicBezTo>
                  <a:lnTo>
                    <a:pt x="146685" y="126682"/>
                  </a:lnTo>
                  <a:cubicBezTo>
                    <a:pt x="148209" y="111442"/>
                    <a:pt x="149733" y="99250"/>
                    <a:pt x="152781" y="88487"/>
                  </a:cubicBezTo>
                  <a:cubicBezTo>
                    <a:pt x="158877" y="71723"/>
                    <a:pt x="163449" y="59531"/>
                    <a:pt x="166497" y="53435"/>
                  </a:cubicBezTo>
                  <a:cubicBezTo>
                    <a:pt x="189452" y="16764"/>
                    <a:pt x="223076" y="0"/>
                    <a:pt x="27041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02" name="Shape 49">
              <a:extLst>
                <a:ext uri="{FF2B5EF4-FFF2-40B4-BE49-F238E27FC236}">
                  <a16:creationId xmlns:a16="http://schemas.microsoft.com/office/drawing/2014/main" id="{281CCBD0-991C-48BD-B915-B55BEC3AC02E}"/>
                </a:ext>
              </a:extLst>
            </p:cNvPr>
            <p:cNvSpPr/>
            <p:nvPr/>
          </p:nvSpPr>
          <p:spPr>
            <a:xfrm>
              <a:off x="1078516" y="500253"/>
              <a:ext cx="362045" cy="286893"/>
            </a:xfrm>
            <a:custGeom>
              <a:avLst/>
              <a:gdLst/>
              <a:ahLst/>
              <a:cxnLst/>
              <a:rect l="0" t="0" r="0" b="0"/>
              <a:pathLst>
                <a:path w="362045" h="286893">
                  <a:moveTo>
                    <a:pt x="128397" y="0"/>
                  </a:moveTo>
                  <a:cubicBezTo>
                    <a:pt x="137541" y="0"/>
                    <a:pt x="151257" y="0"/>
                    <a:pt x="169640" y="1524"/>
                  </a:cubicBezTo>
                  <a:cubicBezTo>
                    <a:pt x="186404" y="1524"/>
                    <a:pt x="200120" y="1524"/>
                    <a:pt x="209360" y="1524"/>
                  </a:cubicBezTo>
                  <a:cubicBezTo>
                    <a:pt x="238316" y="1524"/>
                    <a:pt x="242888" y="1524"/>
                    <a:pt x="244412" y="1524"/>
                  </a:cubicBezTo>
                  <a:cubicBezTo>
                    <a:pt x="247555" y="3048"/>
                    <a:pt x="255175" y="3048"/>
                    <a:pt x="264319" y="6096"/>
                  </a:cubicBezTo>
                  <a:cubicBezTo>
                    <a:pt x="300990" y="13716"/>
                    <a:pt x="325374" y="28956"/>
                    <a:pt x="339185" y="50387"/>
                  </a:cubicBezTo>
                  <a:cubicBezTo>
                    <a:pt x="354425" y="74771"/>
                    <a:pt x="362045" y="108395"/>
                    <a:pt x="362045" y="149543"/>
                  </a:cubicBezTo>
                  <a:cubicBezTo>
                    <a:pt x="362045" y="183166"/>
                    <a:pt x="360521" y="192310"/>
                    <a:pt x="358997" y="198406"/>
                  </a:cubicBezTo>
                  <a:cubicBezTo>
                    <a:pt x="357473" y="204502"/>
                    <a:pt x="352901" y="213646"/>
                    <a:pt x="346805" y="224314"/>
                  </a:cubicBezTo>
                  <a:cubicBezTo>
                    <a:pt x="339185" y="236601"/>
                    <a:pt x="333089" y="244221"/>
                    <a:pt x="326993" y="248793"/>
                  </a:cubicBezTo>
                  <a:cubicBezTo>
                    <a:pt x="325374" y="250317"/>
                    <a:pt x="320802" y="253365"/>
                    <a:pt x="307086" y="260985"/>
                  </a:cubicBezTo>
                  <a:cubicBezTo>
                    <a:pt x="273463" y="277749"/>
                    <a:pt x="227648" y="285369"/>
                    <a:pt x="168116" y="285369"/>
                  </a:cubicBezTo>
                  <a:cubicBezTo>
                    <a:pt x="157353" y="285369"/>
                    <a:pt x="142113" y="285369"/>
                    <a:pt x="122206" y="285369"/>
                  </a:cubicBezTo>
                  <a:cubicBezTo>
                    <a:pt x="102394" y="283845"/>
                    <a:pt x="87154" y="283845"/>
                    <a:pt x="77915" y="283845"/>
                  </a:cubicBezTo>
                  <a:cubicBezTo>
                    <a:pt x="58103" y="283845"/>
                    <a:pt x="41243" y="285369"/>
                    <a:pt x="27527" y="286893"/>
                  </a:cubicBezTo>
                  <a:lnTo>
                    <a:pt x="18383" y="286893"/>
                  </a:lnTo>
                  <a:lnTo>
                    <a:pt x="12287" y="280797"/>
                  </a:lnTo>
                  <a:cubicBezTo>
                    <a:pt x="7715" y="276225"/>
                    <a:pt x="1524" y="267081"/>
                    <a:pt x="1524" y="253365"/>
                  </a:cubicBezTo>
                  <a:cubicBezTo>
                    <a:pt x="1524" y="247269"/>
                    <a:pt x="3048" y="241173"/>
                    <a:pt x="4572" y="232029"/>
                  </a:cubicBezTo>
                  <a:lnTo>
                    <a:pt x="6191" y="218218"/>
                  </a:lnTo>
                  <a:lnTo>
                    <a:pt x="19907" y="216694"/>
                  </a:lnTo>
                  <a:cubicBezTo>
                    <a:pt x="42767" y="215170"/>
                    <a:pt x="77915" y="213646"/>
                    <a:pt x="128397" y="212122"/>
                  </a:cubicBezTo>
                  <a:cubicBezTo>
                    <a:pt x="140589" y="212122"/>
                    <a:pt x="157353" y="212122"/>
                    <a:pt x="180308" y="210598"/>
                  </a:cubicBezTo>
                  <a:cubicBezTo>
                    <a:pt x="183356" y="210598"/>
                    <a:pt x="189452" y="209074"/>
                    <a:pt x="198596" y="209074"/>
                  </a:cubicBezTo>
                  <a:lnTo>
                    <a:pt x="235268" y="207550"/>
                  </a:lnTo>
                  <a:cubicBezTo>
                    <a:pt x="242888" y="206026"/>
                    <a:pt x="252127" y="204502"/>
                    <a:pt x="256699" y="201454"/>
                  </a:cubicBezTo>
                  <a:cubicBezTo>
                    <a:pt x="265843" y="193834"/>
                    <a:pt x="273463" y="184690"/>
                    <a:pt x="279559" y="170974"/>
                  </a:cubicBezTo>
                  <a:cubicBezTo>
                    <a:pt x="285655" y="158687"/>
                    <a:pt x="288798" y="146495"/>
                    <a:pt x="288798" y="132779"/>
                  </a:cubicBezTo>
                  <a:cubicBezTo>
                    <a:pt x="288798" y="109918"/>
                    <a:pt x="284131" y="99155"/>
                    <a:pt x="281083" y="93059"/>
                  </a:cubicBezTo>
                  <a:cubicBezTo>
                    <a:pt x="279559" y="91535"/>
                    <a:pt x="278035" y="88487"/>
                    <a:pt x="271939" y="85439"/>
                  </a:cubicBezTo>
                  <a:cubicBezTo>
                    <a:pt x="261271" y="77819"/>
                    <a:pt x="245936" y="71723"/>
                    <a:pt x="224600" y="70199"/>
                  </a:cubicBezTo>
                  <a:lnTo>
                    <a:pt x="163449" y="67151"/>
                  </a:lnTo>
                  <a:cubicBezTo>
                    <a:pt x="151257" y="67151"/>
                    <a:pt x="142113" y="65627"/>
                    <a:pt x="136017" y="65627"/>
                  </a:cubicBezTo>
                  <a:cubicBezTo>
                    <a:pt x="129921" y="65627"/>
                    <a:pt x="105442" y="67151"/>
                    <a:pt x="26003" y="71723"/>
                  </a:cubicBezTo>
                  <a:lnTo>
                    <a:pt x="10763" y="73247"/>
                  </a:lnTo>
                  <a:lnTo>
                    <a:pt x="7715" y="59531"/>
                  </a:lnTo>
                  <a:cubicBezTo>
                    <a:pt x="1524" y="39719"/>
                    <a:pt x="0" y="28956"/>
                    <a:pt x="4572" y="16764"/>
                  </a:cubicBezTo>
                  <a:lnTo>
                    <a:pt x="9239" y="7620"/>
                  </a:lnTo>
                  <a:lnTo>
                    <a:pt x="19907" y="6096"/>
                  </a:lnTo>
                  <a:cubicBezTo>
                    <a:pt x="48959" y="1524"/>
                    <a:pt x="85535" y="0"/>
                    <a:pt x="128397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03" name="Shape 50">
              <a:extLst>
                <a:ext uri="{FF2B5EF4-FFF2-40B4-BE49-F238E27FC236}">
                  <a16:creationId xmlns:a16="http://schemas.microsoft.com/office/drawing/2014/main" id="{B2A055F8-3607-4036-956E-1E632DEE6DA2}"/>
                </a:ext>
              </a:extLst>
            </p:cNvPr>
            <p:cNvSpPr/>
            <p:nvPr/>
          </p:nvSpPr>
          <p:spPr>
            <a:xfrm>
              <a:off x="1055656" y="152209"/>
              <a:ext cx="381857" cy="309848"/>
            </a:xfrm>
            <a:custGeom>
              <a:avLst/>
              <a:gdLst/>
              <a:ahLst/>
              <a:cxnLst/>
              <a:rect l="0" t="0" r="0" b="0"/>
              <a:pathLst>
                <a:path w="381857" h="309848">
                  <a:moveTo>
                    <a:pt x="268796" y="0"/>
                  </a:moveTo>
                  <a:cubicBezTo>
                    <a:pt x="271939" y="0"/>
                    <a:pt x="274987" y="0"/>
                    <a:pt x="276511" y="0"/>
                  </a:cubicBezTo>
                  <a:cubicBezTo>
                    <a:pt x="296323" y="3048"/>
                    <a:pt x="313182" y="10668"/>
                    <a:pt x="329946" y="24479"/>
                  </a:cubicBezTo>
                  <a:cubicBezTo>
                    <a:pt x="348234" y="36671"/>
                    <a:pt x="358997" y="53435"/>
                    <a:pt x="363569" y="70199"/>
                  </a:cubicBezTo>
                  <a:cubicBezTo>
                    <a:pt x="380333" y="126682"/>
                    <a:pt x="381857" y="145066"/>
                    <a:pt x="381857" y="154210"/>
                  </a:cubicBezTo>
                  <a:cubicBezTo>
                    <a:pt x="381857" y="180118"/>
                    <a:pt x="374237" y="207645"/>
                    <a:pt x="358997" y="235077"/>
                  </a:cubicBezTo>
                  <a:cubicBezTo>
                    <a:pt x="343662" y="262509"/>
                    <a:pt x="323850" y="283940"/>
                    <a:pt x="300895" y="300704"/>
                  </a:cubicBezTo>
                  <a:lnTo>
                    <a:pt x="288703" y="309848"/>
                  </a:lnTo>
                  <a:lnTo>
                    <a:pt x="238316" y="264128"/>
                  </a:lnTo>
                  <a:lnTo>
                    <a:pt x="255080" y="250317"/>
                  </a:lnTo>
                  <a:cubicBezTo>
                    <a:pt x="287179" y="222885"/>
                    <a:pt x="302419" y="190786"/>
                    <a:pt x="302419" y="152686"/>
                  </a:cubicBezTo>
                  <a:cubicBezTo>
                    <a:pt x="302419" y="135827"/>
                    <a:pt x="299371" y="120587"/>
                    <a:pt x="293275" y="106871"/>
                  </a:cubicBezTo>
                  <a:cubicBezTo>
                    <a:pt x="285655" y="90107"/>
                    <a:pt x="274987" y="80963"/>
                    <a:pt x="262699" y="76295"/>
                  </a:cubicBezTo>
                  <a:cubicBezTo>
                    <a:pt x="258128" y="74771"/>
                    <a:pt x="256604" y="74771"/>
                    <a:pt x="256604" y="74771"/>
                  </a:cubicBezTo>
                  <a:cubicBezTo>
                    <a:pt x="256604" y="74771"/>
                    <a:pt x="253556" y="74771"/>
                    <a:pt x="247460" y="76295"/>
                  </a:cubicBezTo>
                  <a:cubicBezTo>
                    <a:pt x="238316" y="79439"/>
                    <a:pt x="232220" y="82487"/>
                    <a:pt x="230696" y="85535"/>
                  </a:cubicBezTo>
                  <a:cubicBezTo>
                    <a:pt x="226028" y="96203"/>
                    <a:pt x="224504" y="108395"/>
                    <a:pt x="222980" y="125159"/>
                  </a:cubicBezTo>
                  <a:cubicBezTo>
                    <a:pt x="222980" y="125159"/>
                    <a:pt x="222980" y="138970"/>
                    <a:pt x="221456" y="167926"/>
                  </a:cubicBezTo>
                  <a:cubicBezTo>
                    <a:pt x="221456" y="169450"/>
                    <a:pt x="221456" y="170974"/>
                    <a:pt x="221456" y="174022"/>
                  </a:cubicBezTo>
                  <a:cubicBezTo>
                    <a:pt x="221456" y="180118"/>
                    <a:pt x="221456" y="189262"/>
                    <a:pt x="221456" y="199930"/>
                  </a:cubicBezTo>
                  <a:lnTo>
                    <a:pt x="219932" y="204597"/>
                  </a:lnTo>
                  <a:cubicBezTo>
                    <a:pt x="219932" y="204597"/>
                    <a:pt x="218408" y="210693"/>
                    <a:pt x="213836" y="219837"/>
                  </a:cubicBezTo>
                  <a:cubicBezTo>
                    <a:pt x="201644" y="247269"/>
                    <a:pt x="184785" y="267176"/>
                    <a:pt x="164973" y="280892"/>
                  </a:cubicBezTo>
                  <a:lnTo>
                    <a:pt x="160401" y="282416"/>
                  </a:lnTo>
                  <a:lnTo>
                    <a:pt x="157353" y="282416"/>
                  </a:lnTo>
                  <a:cubicBezTo>
                    <a:pt x="125254" y="286988"/>
                    <a:pt x="116110" y="286988"/>
                    <a:pt x="113062" y="286988"/>
                  </a:cubicBezTo>
                  <a:cubicBezTo>
                    <a:pt x="93155" y="286988"/>
                    <a:pt x="76390" y="283940"/>
                    <a:pt x="64103" y="274796"/>
                  </a:cubicBezTo>
                  <a:cubicBezTo>
                    <a:pt x="59531" y="271748"/>
                    <a:pt x="54959" y="265652"/>
                    <a:pt x="47339" y="259461"/>
                  </a:cubicBezTo>
                  <a:cubicBezTo>
                    <a:pt x="15240" y="225933"/>
                    <a:pt x="0" y="193834"/>
                    <a:pt x="1524" y="160306"/>
                  </a:cubicBezTo>
                  <a:cubicBezTo>
                    <a:pt x="3048" y="111443"/>
                    <a:pt x="18288" y="71723"/>
                    <a:pt x="42767" y="44291"/>
                  </a:cubicBezTo>
                  <a:cubicBezTo>
                    <a:pt x="44291" y="38195"/>
                    <a:pt x="48863" y="30575"/>
                    <a:pt x="54959" y="24479"/>
                  </a:cubicBezTo>
                  <a:lnTo>
                    <a:pt x="61055" y="19907"/>
                  </a:lnTo>
                  <a:lnTo>
                    <a:pt x="70295" y="19907"/>
                  </a:lnTo>
                  <a:cubicBezTo>
                    <a:pt x="82487" y="19907"/>
                    <a:pt x="91631" y="26003"/>
                    <a:pt x="97727" y="32099"/>
                  </a:cubicBezTo>
                  <a:cubicBezTo>
                    <a:pt x="100774" y="35147"/>
                    <a:pt x="103823" y="36671"/>
                    <a:pt x="108395" y="41243"/>
                  </a:cubicBezTo>
                  <a:lnTo>
                    <a:pt x="113062" y="44291"/>
                  </a:lnTo>
                  <a:cubicBezTo>
                    <a:pt x="116110" y="48863"/>
                    <a:pt x="117634" y="53435"/>
                    <a:pt x="117634" y="59531"/>
                  </a:cubicBezTo>
                  <a:cubicBezTo>
                    <a:pt x="117634" y="68675"/>
                    <a:pt x="113062" y="74771"/>
                    <a:pt x="108395" y="80963"/>
                  </a:cubicBezTo>
                  <a:lnTo>
                    <a:pt x="106871" y="82487"/>
                  </a:lnTo>
                  <a:cubicBezTo>
                    <a:pt x="106871" y="84011"/>
                    <a:pt x="105346" y="84011"/>
                    <a:pt x="105346" y="85535"/>
                  </a:cubicBezTo>
                  <a:lnTo>
                    <a:pt x="102299" y="88583"/>
                  </a:lnTo>
                  <a:cubicBezTo>
                    <a:pt x="90107" y="109919"/>
                    <a:pt x="84011" y="135827"/>
                    <a:pt x="84011" y="161830"/>
                  </a:cubicBezTo>
                  <a:cubicBezTo>
                    <a:pt x="84011" y="183166"/>
                    <a:pt x="90107" y="199930"/>
                    <a:pt x="103823" y="213741"/>
                  </a:cubicBezTo>
                  <a:cubicBezTo>
                    <a:pt x="110014" y="219837"/>
                    <a:pt x="113062" y="219837"/>
                    <a:pt x="114586" y="219837"/>
                  </a:cubicBezTo>
                  <a:cubicBezTo>
                    <a:pt x="116110" y="219837"/>
                    <a:pt x="117634" y="219837"/>
                    <a:pt x="119158" y="218313"/>
                  </a:cubicBezTo>
                  <a:cubicBezTo>
                    <a:pt x="125254" y="216789"/>
                    <a:pt x="146590" y="209169"/>
                    <a:pt x="146590" y="158782"/>
                  </a:cubicBezTo>
                  <a:cubicBezTo>
                    <a:pt x="146590" y="155734"/>
                    <a:pt x="146590" y="151162"/>
                    <a:pt x="146590" y="143542"/>
                  </a:cubicBezTo>
                  <a:lnTo>
                    <a:pt x="146590" y="126682"/>
                  </a:lnTo>
                  <a:cubicBezTo>
                    <a:pt x="146590" y="111443"/>
                    <a:pt x="148114" y="97727"/>
                    <a:pt x="151257" y="88583"/>
                  </a:cubicBezTo>
                  <a:cubicBezTo>
                    <a:pt x="157353" y="70199"/>
                    <a:pt x="161925" y="59531"/>
                    <a:pt x="166497" y="51911"/>
                  </a:cubicBezTo>
                  <a:cubicBezTo>
                    <a:pt x="187833" y="16859"/>
                    <a:pt x="222980" y="0"/>
                    <a:pt x="26879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04" name="Shape 51">
              <a:extLst>
                <a:ext uri="{FF2B5EF4-FFF2-40B4-BE49-F238E27FC236}">
                  <a16:creationId xmlns:a16="http://schemas.microsoft.com/office/drawing/2014/main" id="{FCFEDA4E-6C73-44A2-B149-628E0C6D53BF}"/>
                </a:ext>
              </a:extLst>
            </p:cNvPr>
            <p:cNvSpPr/>
            <p:nvPr/>
          </p:nvSpPr>
          <p:spPr>
            <a:xfrm>
              <a:off x="4022312" y="8014430"/>
              <a:ext cx="898208" cy="671608"/>
            </a:xfrm>
            <a:custGeom>
              <a:avLst/>
              <a:gdLst/>
              <a:ahLst/>
              <a:cxnLst/>
              <a:rect l="0" t="0" r="0" b="0"/>
              <a:pathLst>
                <a:path w="898208" h="671608">
                  <a:moveTo>
                    <a:pt x="65627" y="0"/>
                  </a:moveTo>
                  <a:cubicBezTo>
                    <a:pt x="76391" y="10668"/>
                    <a:pt x="87059" y="22860"/>
                    <a:pt x="96203" y="36576"/>
                  </a:cubicBezTo>
                  <a:cubicBezTo>
                    <a:pt x="119158" y="70199"/>
                    <a:pt x="137446" y="111442"/>
                    <a:pt x="168021" y="140398"/>
                  </a:cubicBezTo>
                  <a:cubicBezTo>
                    <a:pt x="244411" y="215170"/>
                    <a:pt x="322326" y="167830"/>
                    <a:pt x="406336" y="181642"/>
                  </a:cubicBezTo>
                  <a:cubicBezTo>
                    <a:pt x="496443" y="198406"/>
                    <a:pt x="562165" y="233553"/>
                    <a:pt x="612553" y="311372"/>
                  </a:cubicBezTo>
                  <a:cubicBezTo>
                    <a:pt x="641604" y="355568"/>
                    <a:pt x="756190" y="554069"/>
                    <a:pt x="769906" y="534162"/>
                  </a:cubicBezTo>
                  <a:cubicBezTo>
                    <a:pt x="765334" y="518922"/>
                    <a:pt x="762286" y="503682"/>
                    <a:pt x="759238" y="488442"/>
                  </a:cubicBezTo>
                  <a:cubicBezTo>
                    <a:pt x="754666" y="441103"/>
                    <a:pt x="757714" y="392240"/>
                    <a:pt x="763810" y="344900"/>
                  </a:cubicBezTo>
                  <a:cubicBezTo>
                    <a:pt x="771430" y="296132"/>
                    <a:pt x="879920" y="297656"/>
                    <a:pt x="873728" y="344900"/>
                  </a:cubicBezTo>
                  <a:cubicBezTo>
                    <a:pt x="867632" y="392240"/>
                    <a:pt x="858488" y="450247"/>
                    <a:pt x="872204" y="497586"/>
                  </a:cubicBezTo>
                  <a:cubicBezTo>
                    <a:pt x="879920" y="531114"/>
                    <a:pt x="890588" y="564737"/>
                    <a:pt x="895160" y="598265"/>
                  </a:cubicBezTo>
                  <a:cubicBezTo>
                    <a:pt x="898208" y="624268"/>
                    <a:pt x="858488" y="634936"/>
                    <a:pt x="840200" y="634936"/>
                  </a:cubicBezTo>
                  <a:cubicBezTo>
                    <a:pt x="782098" y="633413"/>
                    <a:pt x="728663" y="630365"/>
                    <a:pt x="672084" y="642556"/>
                  </a:cubicBezTo>
                  <a:cubicBezTo>
                    <a:pt x="647700" y="647129"/>
                    <a:pt x="586550" y="656272"/>
                    <a:pt x="571310" y="660844"/>
                  </a:cubicBezTo>
                  <a:cubicBezTo>
                    <a:pt x="537686" y="671608"/>
                    <a:pt x="435388" y="665417"/>
                    <a:pt x="476631" y="624268"/>
                  </a:cubicBezTo>
                  <a:cubicBezTo>
                    <a:pt x="513207" y="589121"/>
                    <a:pt x="646176" y="578453"/>
                    <a:pt x="695039" y="567786"/>
                  </a:cubicBezTo>
                  <a:cubicBezTo>
                    <a:pt x="687419" y="561689"/>
                    <a:pt x="659892" y="541782"/>
                    <a:pt x="652272" y="532638"/>
                  </a:cubicBezTo>
                  <a:cubicBezTo>
                    <a:pt x="591122" y="460915"/>
                    <a:pt x="552926" y="360235"/>
                    <a:pt x="479679" y="296132"/>
                  </a:cubicBezTo>
                  <a:cubicBezTo>
                    <a:pt x="380333" y="210598"/>
                    <a:pt x="215360" y="280797"/>
                    <a:pt x="103822" y="206025"/>
                  </a:cubicBezTo>
                  <a:cubicBezTo>
                    <a:pt x="53435" y="172498"/>
                    <a:pt x="28956" y="123634"/>
                    <a:pt x="0" y="80867"/>
                  </a:cubicBezTo>
                  <a:cubicBezTo>
                    <a:pt x="18288" y="51911"/>
                    <a:pt x="39719" y="24384"/>
                    <a:pt x="65627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05" name="Shape 52">
              <a:extLst>
                <a:ext uri="{FF2B5EF4-FFF2-40B4-BE49-F238E27FC236}">
                  <a16:creationId xmlns:a16="http://schemas.microsoft.com/office/drawing/2014/main" id="{6A970073-AAE6-4DB1-97A4-1D1FA42A9BC3}"/>
                </a:ext>
              </a:extLst>
            </p:cNvPr>
            <p:cNvSpPr/>
            <p:nvPr/>
          </p:nvSpPr>
          <p:spPr>
            <a:xfrm>
              <a:off x="1894332" y="7973186"/>
              <a:ext cx="672084" cy="897541"/>
            </a:xfrm>
            <a:custGeom>
              <a:avLst/>
              <a:gdLst/>
              <a:ahLst/>
              <a:cxnLst/>
              <a:rect l="0" t="0" r="0" b="0"/>
              <a:pathLst>
                <a:path w="672084" h="897541">
                  <a:moveTo>
                    <a:pt x="589598" y="0"/>
                  </a:moveTo>
                  <a:cubicBezTo>
                    <a:pt x="618649" y="18288"/>
                    <a:pt x="647700" y="39719"/>
                    <a:pt x="672084" y="65627"/>
                  </a:cubicBezTo>
                  <a:cubicBezTo>
                    <a:pt x="661416" y="76295"/>
                    <a:pt x="649224" y="87058"/>
                    <a:pt x="635508" y="96203"/>
                  </a:cubicBezTo>
                  <a:cubicBezTo>
                    <a:pt x="601885" y="119063"/>
                    <a:pt x="559118" y="137351"/>
                    <a:pt x="531590" y="167925"/>
                  </a:cubicBezTo>
                  <a:cubicBezTo>
                    <a:pt x="455200" y="244221"/>
                    <a:pt x="504063" y="322040"/>
                    <a:pt x="490347" y="406050"/>
                  </a:cubicBezTo>
                  <a:cubicBezTo>
                    <a:pt x="473488" y="496062"/>
                    <a:pt x="438436" y="561689"/>
                    <a:pt x="360521" y="612077"/>
                  </a:cubicBezTo>
                  <a:cubicBezTo>
                    <a:pt x="314706" y="641032"/>
                    <a:pt x="117634" y="755523"/>
                    <a:pt x="137446" y="769239"/>
                  </a:cubicBezTo>
                  <a:cubicBezTo>
                    <a:pt x="152686" y="764667"/>
                    <a:pt x="168021" y="761619"/>
                    <a:pt x="183261" y="758571"/>
                  </a:cubicBezTo>
                  <a:cubicBezTo>
                    <a:pt x="230600" y="753999"/>
                    <a:pt x="279559" y="757047"/>
                    <a:pt x="326898" y="763143"/>
                  </a:cubicBezTo>
                  <a:cubicBezTo>
                    <a:pt x="375761" y="770858"/>
                    <a:pt x="374237" y="879157"/>
                    <a:pt x="326898" y="873061"/>
                  </a:cubicBezTo>
                  <a:cubicBezTo>
                    <a:pt x="278035" y="866966"/>
                    <a:pt x="221456" y="857821"/>
                    <a:pt x="174117" y="871538"/>
                  </a:cubicBezTo>
                  <a:cubicBezTo>
                    <a:pt x="140494" y="879157"/>
                    <a:pt x="106870" y="889826"/>
                    <a:pt x="73343" y="894397"/>
                  </a:cubicBezTo>
                  <a:cubicBezTo>
                    <a:pt x="47339" y="897541"/>
                    <a:pt x="36671" y="857821"/>
                    <a:pt x="36671" y="839533"/>
                  </a:cubicBezTo>
                  <a:cubicBezTo>
                    <a:pt x="38195" y="781526"/>
                    <a:pt x="41243" y="728091"/>
                    <a:pt x="28956" y="671608"/>
                  </a:cubicBezTo>
                  <a:cubicBezTo>
                    <a:pt x="24384" y="647224"/>
                    <a:pt x="13716" y="586169"/>
                    <a:pt x="10668" y="570833"/>
                  </a:cubicBezTo>
                  <a:cubicBezTo>
                    <a:pt x="0" y="537305"/>
                    <a:pt x="4572" y="435007"/>
                    <a:pt x="45815" y="476250"/>
                  </a:cubicBezTo>
                  <a:cubicBezTo>
                    <a:pt x="82487" y="512826"/>
                    <a:pt x="93155" y="645605"/>
                    <a:pt x="102299" y="694468"/>
                  </a:cubicBezTo>
                  <a:cubicBezTo>
                    <a:pt x="109918" y="686848"/>
                    <a:pt x="129826" y="659416"/>
                    <a:pt x="138970" y="651796"/>
                  </a:cubicBezTo>
                  <a:cubicBezTo>
                    <a:pt x="210788" y="590741"/>
                    <a:pt x="311563" y="552545"/>
                    <a:pt x="375761" y="479298"/>
                  </a:cubicBezTo>
                  <a:cubicBezTo>
                    <a:pt x="459772" y="380047"/>
                    <a:pt x="391001" y="215265"/>
                    <a:pt x="465868" y="103822"/>
                  </a:cubicBezTo>
                  <a:cubicBezTo>
                    <a:pt x="499491" y="53436"/>
                    <a:pt x="546830" y="29051"/>
                    <a:pt x="5895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06" name="Shape 53">
              <a:extLst>
                <a:ext uri="{FF2B5EF4-FFF2-40B4-BE49-F238E27FC236}">
                  <a16:creationId xmlns:a16="http://schemas.microsoft.com/office/drawing/2014/main" id="{C8D4079B-780A-48DE-969D-7C52C0039702}"/>
                </a:ext>
              </a:extLst>
            </p:cNvPr>
            <p:cNvSpPr/>
            <p:nvPr/>
          </p:nvSpPr>
          <p:spPr>
            <a:xfrm>
              <a:off x="2610802" y="8231124"/>
              <a:ext cx="555974" cy="1004316"/>
            </a:xfrm>
            <a:custGeom>
              <a:avLst/>
              <a:gdLst/>
              <a:ahLst/>
              <a:cxnLst/>
              <a:rect l="0" t="0" r="0" b="0"/>
              <a:pathLst>
                <a:path w="555974" h="1004316">
                  <a:moveTo>
                    <a:pt x="461296" y="0"/>
                  </a:moveTo>
                  <a:cubicBezTo>
                    <a:pt x="493395" y="12192"/>
                    <a:pt x="527018" y="26003"/>
                    <a:pt x="555974" y="44291"/>
                  </a:cubicBezTo>
                  <a:cubicBezTo>
                    <a:pt x="548355" y="58007"/>
                    <a:pt x="539211" y="70200"/>
                    <a:pt x="528543" y="82486"/>
                  </a:cubicBezTo>
                  <a:cubicBezTo>
                    <a:pt x="501015" y="112967"/>
                    <a:pt x="464344" y="142018"/>
                    <a:pt x="444532" y="177070"/>
                  </a:cubicBezTo>
                  <a:cubicBezTo>
                    <a:pt x="391001" y="270225"/>
                    <a:pt x="456724" y="334328"/>
                    <a:pt x="462820" y="418243"/>
                  </a:cubicBezTo>
                  <a:cubicBezTo>
                    <a:pt x="470440" y="509778"/>
                    <a:pt x="452152" y="581596"/>
                    <a:pt x="387953" y="650272"/>
                  </a:cubicBezTo>
                  <a:cubicBezTo>
                    <a:pt x="351282" y="688372"/>
                    <a:pt x="187833" y="848678"/>
                    <a:pt x="210788" y="857821"/>
                  </a:cubicBezTo>
                  <a:cubicBezTo>
                    <a:pt x="224505" y="850202"/>
                    <a:pt x="238220" y="842581"/>
                    <a:pt x="252032" y="836485"/>
                  </a:cubicBezTo>
                  <a:cubicBezTo>
                    <a:pt x="297847" y="819626"/>
                    <a:pt x="345186" y="810482"/>
                    <a:pt x="392525" y="805911"/>
                  </a:cubicBezTo>
                  <a:cubicBezTo>
                    <a:pt x="443008" y="799814"/>
                    <a:pt x="467392" y="906685"/>
                    <a:pt x="420053" y="911257"/>
                  </a:cubicBezTo>
                  <a:cubicBezTo>
                    <a:pt x="371189" y="917353"/>
                    <a:pt x="314611" y="923449"/>
                    <a:pt x="270320" y="946309"/>
                  </a:cubicBezTo>
                  <a:cubicBezTo>
                    <a:pt x="241364" y="963168"/>
                    <a:pt x="210788" y="981456"/>
                    <a:pt x="178689" y="993648"/>
                  </a:cubicBezTo>
                  <a:cubicBezTo>
                    <a:pt x="154210" y="1004316"/>
                    <a:pt x="134398" y="967740"/>
                    <a:pt x="129826" y="949452"/>
                  </a:cubicBezTo>
                  <a:cubicBezTo>
                    <a:pt x="117539" y="894493"/>
                    <a:pt x="106871" y="841057"/>
                    <a:pt x="82487" y="789146"/>
                  </a:cubicBezTo>
                  <a:cubicBezTo>
                    <a:pt x="71724" y="766287"/>
                    <a:pt x="47339" y="709803"/>
                    <a:pt x="38100" y="697516"/>
                  </a:cubicBezTo>
                  <a:cubicBezTo>
                    <a:pt x="21336" y="667036"/>
                    <a:pt x="0" y="566262"/>
                    <a:pt x="50387" y="596836"/>
                  </a:cubicBezTo>
                  <a:cubicBezTo>
                    <a:pt x="94679" y="621220"/>
                    <a:pt x="137446" y="749427"/>
                    <a:pt x="158782" y="793718"/>
                  </a:cubicBezTo>
                  <a:cubicBezTo>
                    <a:pt x="163449" y="784575"/>
                    <a:pt x="177165" y="752475"/>
                    <a:pt x="183261" y="743331"/>
                  </a:cubicBezTo>
                  <a:cubicBezTo>
                    <a:pt x="238220" y="665512"/>
                    <a:pt x="326898" y="604456"/>
                    <a:pt x="369665" y="517493"/>
                  </a:cubicBezTo>
                  <a:cubicBezTo>
                    <a:pt x="427673" y="399955"/>
                    <a:pt x="320802" y="259461"/>
                    <a:pt x="365093" y="131255"/>
                  </a:cubicBezTo>
                  <a:cubicBezTo>
                    <a:pt x="384905" y="74771"/>
                    <a:pt x="426149" y="39719"/>
                    <a:pt x="46129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07" name="Shape 54">
              <a:extLst>
                <a:ext uri="{FF2B5EF4-FFF2-40B4-BE49-F238E27FC236}">
                  <a16:creationId xmlns:a16="http://schemas.microsoft.com/office/drawing/2014/main" id="{B4482667-50A2-4DFE-9C7E-66ED7CEC778B}"/>
                </a:ext>
              </a:extLst>
            </p:cNvPr>
            <p:cNvSpPr/>
            <p:nvPr/>
          </p:nvSpPr>
          <p:spPr>
            <a:xfrm>
              <a:off x="3502914" y="8221980"/>
              <a:ext cx="574358" cy="1030319"/>
            </a:xfrm>
            <a:custGeom>
              <a:avLst/>
              <a:gdLst/>
              <a:ahLst/>
              <a:cxnLst/>
              <a:rect l="0" t="0" r="0" b="0"/>
              <a:pathLst>
                <a:path w="574358" h="1030319">
                  <a:moveTo>
                    <a:pt x="209264" y="0"/>
                  </a:moveTo>
                  <a:cubicBezTo>
                    <a:pt x="209264" y="16764"/>
                    <a:pt x="209264" y="32100"/>
                    <a:pt x="206216" y="48864"/>
                  </a:cubicBezTo>
                  <a:cubicBezTo>
                    <a:pt x="197072" y="88583"/>
                    <a:pt x="181737" y="131255"/>
                    <a:pt x="181737" y="172498"/>
                  </a:cubicBezTo>
                  <a:cubicBezTo>
                    <a:pt x="183261" y="279368"/>
                    <a:pt x="273463" y="300705"/>
                    <a:pt x="320802" y="369380"/>
                  </a:cubicBezTo>
                  <a:cubicBezTo>
                    <a:pt x="374237" y="445675"/>
                    <a:pt x="395669" y="515874"/>
                    <a:pt x="375762" y="607505"/>
                  </a:cubicBezTo>
                  <a:cubicBezTo>
                    <a:pt x="365094" y="659416"/>
                    <a:pt x="306991" y="880682"/>
                    <a:pt x="329946" y="876110"/>
                  </a:cubicBezTo>
                  <a:cubicBezTo>
                    <a:pt x="337566" y="862394"/>
                    <a:pt x="345186" y="848678"/>
                    <a:pt x="354425" y="836486"/>
                  </a:cubicBezTo>
                  <a:cubicBezTo>
                    <a:pt x="384906" y="799815"/>
                    <a:pt x="421577" y="767715"/>
                    <a:pt x="459772" y="738760"/>
                  </a:cubicBezTo>
                  <a:cubicBezTo>
                    <a:pt x="499491" y="708279"/>
                    <a:pt x="574358" y="787622"/>
                    <a:pt x="537687" y="816579"/>
                  </a:cubicBezTo>
                  <a:cubicBezTo>
                    <a:pt x="497967" y="845630"/>
                    <a:pt x="452152" y="879158"/>
                    <a:pt x="427673" y="921925"/>
                  </a:cubicBezTo>
                  <a:cubicBezTo>
                    <a:pt x="409385" y="952405"/>
                    <a:pt x="394145" y="981456"/>
                    <a:pt x="372713" y="1010412"/>
                  </a:cubicBezTo>
                  <a:cubicBezTo>
                    <a:pt x="355950" y="1030319"/>
                    <a:pt x="320802" y="1008888"/>
                    <a:pt x="308515" y="996697"/>
                  </a:cubicBezTo>
                  <a:cubicBezTo>
                    <a:pt x="268796" y="955453"/>
                    <a:pt x="232220" y="914305"/>
                    <a:pt x="183261" y="882206"/>
                  </a:cubicBezTo>
                  <a:cubicBezTo>
                    <a:pt x="163449" y="868490"/>
                    <a:pt x="113062" y="833438"/>
                    <a:pt x="99251" y="825722"/>
                  </a:cubicBezTo>
                  <a:cubicBezTo>
                    <a:pt x="68675" y="808958"/>
                    <a:pt x="0" y="732663"/>
                    <a:pt x="58007" y="732663"/>
                  </a:cubicBezTo>
                  <a:cubicBezTo>
                    <a:pt x="108395" y="732663"/>
                    <a:pt x="210788" y="819627"/>
                    <a:pt x="252032" y="847154"/>
                  </a:cubicBezTo>
                  <a:cubicBezTo>
                    <a:pt x="252032" y="838010"/>
                    <a:pt x="245936" y="802863"/>
                    <a:pt x="247460" y="792194"/>
                  </a:cubicBezTo>
                  <a:cubicBezTo>
                    <a:pt x="255080" y="697516"/>
                    <a:pt x="299371" y="599885"/>
                    <a:pt x="291751" y="502159"/>
                  </a:cubicBezTo>
                  <a:cubicBezTo>
                    <a:pt x="282607" y="372428"/>
                    <a:pt x="117634" y="305277"/>
                    <a:pt x="90107" y="174022"/>
                  </a:cubicBezTo>
                  <a:cubicBezTo>
                    <a:pt x="77915" y="114491"/>
                    <a:pt x="96203" y="62580"/>
                    <a:pt x="105347" y="12192"/>
                  </a:cubicBezTo>
                  <a:cubicBezTo>
                    <a:pt x="138970" y="4573"/>
                    <a:pt x="174117" y="0"/>
                    <a:pt x="20926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08" name="Shape 55">
              <a:extLst>
                <a:ext uri="{FF2B5EF4-FFF2-40B4-BE49-F238E27FC236}">
                  <a16:creationId xmlns:a16="http://schemas.microsoft.com/office/drawing/2014/main" id="{95680E9A-AB3E-47C1-941A-78ABAC7646C2}"/>
                </a:ext>
              </a:extLst>
            </p:cNvPr>
            <p:cNvSpPr/>
            <p:nvPr/>
          </p:nvSpPr>
          <p:spPr>
            <a:xfrm>
              <a:off x="3936778" y="6817804"/>
              <a:ext cx="320802" cy="264033"/>
            </a:xfrm>
            <a:custGeom>
              <a:avLst/>
              <a:gdLst/>
              <a:ahLst/>
              <a:cxnLst/>
              <a:rect l="0" t="0" r="0" b="0"/>
              <a:pathLst>
                <a:path w="320802" h="264033">
                  <a:moveTo>
                    <a:pt x="224504" y="0"/>
                  </a:moveTo>
                  <a:cubicBezTo>
                    <a:pt x="227552" y="0"/>
                    <a:pt x="229076" y="0"/>
                    <a:pt x="230600" y="1524"/>
                  </a:cubicBezTo>
                  <a:cubicBezTo>
                    <a:pt x="247460" y="3048"/>
                    <a:pt x="262699" y="10668"/>
                    <a:pt x="276416" y="21336"/>
                  </a:cubicBezTo>
                  <a:cubicBezTo>
                    <a:pt x="291751" y="32004"/>
                    <a:pt x="300895" y="45720"/>
                    <a:pt x="305467" y="60960"/>
                  </a:cubicBezTo>
                  <a:cubicBezTo>
                    <a:pt x="319278" y="106776"/>
                    <a:pt x="320802" y="123634"/>
                    <a:pt x="320802" y="131255"/>
                  </a:cubicBezTo>
                  <a:cubicBezTo>
                    <a:pt x="320802" y="152591"/>
                    <a:pt x="314611" y="175451"/>
                    <a:pt x="300895" y="199930"/>
                  </a:cubicBezTo>
                  <a:cubicBezTo>
                    <a:pt x="288703" y="221266"/>
                    <a:pt x="271844" y="239554"/>
                    <a:pt x="252032" y="254889"/>
                  </a:cubicBezTo>
                  <a:lnTo>
                    <a:pt x="239840" y="264033"/>
                  </a:lnTo>
                  <a:lnTo>
                    <a:pt x="193929" y="221266"/>
                  </a:lnTo>
                  <a:lnTo>
                    <a:pt x="210788" y="207550"/>
                  </a:lnTo>
                  <a:cubicBezTo>
                    <a:pt x="236696" y="184594"/>
                    <a:pt x="248984" y="160210"/>
                    <a:pt x="248984" y="129731"/>
                  </a:cubicBezTo>
                  <a:cubicBezTo>
                    <a:pt x="248984" y="115919"/>
                    <a:pt x="245935" y="105251"/>
                    <a:pt x="241364" y="93059"/>
                  </a:cubicBezTo>
                  <a:cubicBezTo>
                    <a:pt x="235172" y="80867"/>
                    <a:pt x="227552" y="73247"/>
                    <a:pt x="218408" y="70200"/>
                  </a:cubicBezTo>
                  <a:cubicBezTo>
                    <a:pt x="215360" y="68676"/>
                    <a:pt x="213836" y="68676"/>
                    <a:pt x="213836" y="68676"/>
                  </a:cubicBezTo>
                  <a:cubicBezTo>
                    <a:pt x="213836" y="68676"/>
                    <a:pt x="210788" y="68676"/>
                    <a:pt x="207740" y="70200"/>
                  </a:cubicBezTo>
                  <a:cubicBezTo>
                    <a:pt x="198596" y="71724"/>
                    <a:pt x="195453" y="74771"/>
                    <a:pt x="195453" y="76295"/>
                  </a:cubicBezTo>
                  <a:cubicBezTo>
                    <a:pt x="192405" y="83915"/>
                    <a:pt x="190881" y="94583"/>
                    <a:pt x="189357" y="106776"/>
                  </a:cubicBezTo>
                  <a:cubicBezTo>
                    <a:pt x="189357" y="106776"/>
                    <a:pt x="189357" y="118967"/>
                    <a:pt x="189357" y="141922"/>
                  </a:cubicBezTo>
                  <a:cubicBezTo>
                    <a:pt x="189357" y="143446"/>
                    <a:pt x="189357" y="144970"/>
                    <a:pt x="189357" y="146494"/>
                  </a:cubicBezTo>
                  <a:cubicBezTo>
                    <a:pt x="189357" y="152591"/>
                    <a:pt x="187833" y="160210"/>
                    <a:pt x="187833" y="169355"/>
                  </a:cubicBezTo>
                  <a:lnTo>
                    <a:pt x="186309" y="172403"/>
                  </a:lnTo>
                  <a:cubicBezTo>
                    <a:pt x="186309" y="173927"/>
                    <a:pt x="184785" y="178498"/>
                    <a:pt x="181737" y="186213"/>
                  </a:cubicBezTo>
                  <a:cubicBezTo>
                    <a:pt x="172593" y="209074"/>
                    <a:pt x="157258" y="225838"/>
                    <a:pt x="138970" y="238030"/>
                  </a:cubicBezTo>
                  <a:lnTo>
                    <a:pt x="135922" y="239554"/>
                  </a:lnTo>
                  <a:lnTo>
                    <a:pt x="132874" y="239554"/>
                  </a:lnTo>
                  <a:cubicBezTo>
                    <a:pt x="105347" y="244125"/>
                    <a:pt x="99251" y="244125"/>
                    <a:pt x="94679" y="244125"/>
                  </a:cubicBezTo>
                  <a:cubicBezTo>
                    <a:pt x="77915" y="244125"/>
                    <a:pt x="64103" y="239554"/>
                    <a:pt x="53435" y="231934"/>
                  </a:cubicBezTo>
                  <a:cubicBezTo>
                    <a:pt x="50387" y="230410"/>
                    <a:pt x="45815" y="225838"/>
                    <a:pt x="39719" y="219742"/>
                  </a:cubicBezTo>
                  <a:cubicBezTo>
                    <a:pt x="13716" y="193834"/>
                    <a:pt x="0" y="166307"/>
                    <a:pt x="0" y="140398"/>
                  </a:cubicBezTo>
                  <a:lnTo>
                    <a:pt x="0" y="135827"/>
                  </a:lnTo>
                  <a:cubicBezTo>
                    <a:pt x="3048" y="94583"/>
                    <a:pt x="13716" y="62579"/>
                    <a:pt x="35052" y="38100"/>
                  </a:cubicBezTo>
                  <a:cubicBezTo>
                    <a:pt x="36576" y="32004"/>
                    <a:pt x="41243" y="25908"/>
                    <a:pt x="45815" y="21336"/>
                  </a:cubicBezTo>
                  <a:lnTo>
                    <a:pt x="51911" y="16764"/>
                  </a:lnTo>
                  <a:lnTo>
                    <a:pt x="59531" y="16764"/>
                  </a:lnTo>
                  <a:cubicBezTo>
                    <a:pt x="71723" y="16764"/>
                    <a:pt x="79439" y="22860"/>
                    <a:pt x="85535" y="27432"/>
                  </a:cubicBezTo>
                  <a:cubicBezTo>
                    <a:pt x="87059" y="30480"/>
                    <a:pt x="90107" y="32004"/>
                    <a:pt x="94679" y="35052"/>
                  </a:cubicBezTo>
                  <a:lnTo>
                    <a:pt x="97727" y="38100"/>
                  </a:lnTo>
                  <a:cubicBezTo>
                    <a:pt x="100774" y="41148"/>
                    <a:pt x="103822" y="45720"/>
                    <a:pt x="103822" y="53340"/>
                  </a:cubicBezTo>
                  <a:cubicBezTo>
                    <a:pt x="103822" y="60960"/>
                    <a:pt x="99251" y="67151"/>
                    <a:pt x="94679" y="71724"/>
                  </a:cubicBezTo>
                  <a:lnTo>
                    <a:pt x="90107" y="77819"/>
                  </a:lnTo>
                  <a:cubicBezTo>
                    <a:pt x="80963" y="96107"/>
                    <a:pt x="74771" y="115919"/>
                    <a:pt x="74771" y="137351"/>
                  </a:cubicBezTo>
                  <a:cubicBezTo>
                    <a:pt x="74771" y="154115"/>
                    <a:pt x="80963" y="167831"/>
                    <a:pt x="90107" y="176974"/>
                  </a:cubicBezTo>
                  <a:cubicBezTo>
                    <a:pt x="94679" y="181546"/>
                    <a:pt x="96203" y="181546"/>
                    <a:pt x="97727" y="181546"/>
                  </a:cubicBezTo>
                  <a:cubicBezTo>
                    <a:pt x="103822" y="178498"/>
                    <a:pt x="120682" y="173927"/>
                    <a:pt x="120682" y="134303"/>
                  </a:cubicBezTo>
                  <a:cubicBezTo>
                    <a:pt x="120682" y="132779"/>
                    <a:pt x="120682" y="128207"/>
                    <a:pt x="119158" y="122015"/>
                  </a:cubicBezTo>
                  <a:lnTo>
                    <a:pt x="119158" y="108300"/>
                  </a:lnTo>
                  <a:cubicBezTo>
                    <a:pt x="120682" y="94583"/>
                    <a:pt x="122206" y="83915"/>
                    <a:pt x="123730" y="76295"/>
                  </a:cubicBezTo>
                  <a:cubicBezTo>
                    <a:pt x="129826" y="60960"/>
                    <a:pt x="132874" y="51816"/>
                    <a:pt x="137446" y="45720"/>
                  </a:cubicBezTo>
                  <a:cubicBezTo>
                    <a:pt x="154210" y="15240"/>
                    <a:pt x="184785" y="0"/>
                    <a:pt x="22450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09" name="Shape 56">
              <a:extLst>
                <a:ext uri="{FF2B5EF4-FFF2-40B4-BE49-F238E27FC236}">
                  <a16:creationId xmlns:a16="http://schemas.microsoft.com/office/drawing/2014/main" id="{B54ECC73-63AC-4AE1-80A7-9DA2F45A044C}"/>
                </a:ext>
              </a:extLst>
            </p:cNvPr>
            <p:cNvSpPr/>
            <p:nvPr/>
          </p:nvSpPr>
          <p:spPr>
            <a:xfrm>
              <a:off x="3945922" y="6553676"/>
              <a:ext cx="300895" cy="238125"/>
            </a:xfrm>
            <a:custGeom>
              <a:avLst/>
              <a:gdLst/>
              <a:ahLst/>
              <a:cxnLst/>
              <a:rect l="0" t="0" r="0" b="0"/>
              <a:pathLst>
                <a:path w="300895" h="238125">
                  <a:moveTo>
                    <a:pt x="259652" y="0"/>
                  </a:moveTo>
                  <a:cubicBezTo>
                    <a:pt x="261176" y="0"/>
                    <a:pt x="264223" y="1524"/>
                    <a:pt x="268891" y="1524"/>
                  </a:cubicBezTo>
                  <a:cubicBezTo>
                    <a:pt x="270415" y="1524"/>
                    <a:pt x="271939" y="1524"/>
                    <a:pt x="273463" y="1524"/>
                  </a:cubicBezTo>
                  <a:lnTo>
                    <a:pt x="282607" y="0"/>
                  </a:lnTo>
                  <a:lnTo>
                    <a:pt x="299371" y="13716"/>
                  </a:lnTo>
                  <a:lnTo>
                    <a:pt x="299371" y="53436"/>
                  </a:lnTo>
                  <a:cubicBezTo>
                    <a:pt x="299371" y="65628"/>
                    <a:pt x="299371" y="85535"/>
                    <a:pt x="299371" y="111443"/>
                  </a:cubicBezTo>
                  <a:cubicBezTo>
                    <a:pt x="297847" y="137351"/>
                    <a:pt x="297847" y="155734"/>
                    <a:pt x="297847" y="167926"/>
                  </a:cubicBezTo>
                  <a:cubicBezTo>
                    <a:pt x="297847" y="184690"/>
                    <a:pt x="297847" y="199930"/>
                    <a:pt x="299371" y="216789"/>
                  </a:cubicBezTo>
                  <a:lnTo>
                    <a:pt x="300895" y="232029"/>
                  </a:lnTo>
                  <a:lnTo>
                    <a:pt x="285655" y="235077"/>
                  </a:lnTo>
                  <a:cubicBezTo>
                    <a:pt x="276511" y="238125"/>
                    <a:pt x="268891" y="238125"/>
                    <a:pt x="261176" y="238125"/>
                  </a:cubicBezTo>
                  <a:cubicBezTo>
                    <a:pt x="253555" y="238125"/>
                    <a:pt x="244411" y="238125"/>
                    <a:pt x="230696" y="236601"/>
                  </a:cubicBezTo>
                  <a:cubicBezTo>
                    <a:pt x="219932" y="235077"/>
                    <a:pt x="212312" y="235077"/>
                    <a:pt x="206216" y="235077"/>
                  </a:cubicBezTo>
                  <a:cubicBezTo>
                    <a:pt x="201644" y="235077"/>
                    <a:pt x="194024" y="235077"/>
                    <a:pt x="186309" y="235077"/>
                  </a:cubicBezTo>
                  <a:cubicBezTo>
                    <a:pt x="175641" y="236601"/>
                    <a:pt x="168021" y="236601"/>
                    <a:pt x="163449" y="236601"/>
                  </a:cubicBezTo>
                  <a:cubicBezTo>
                    <a:pt x="154305" y="236601"/>
                    <a:pt x="140494" y="235077"/>
                    <a:pt x="123730" y="235077"/>
                  </a:cubicBezTo>
                  <a:cubicBezTo>
                    <a:pt x="105347" y="235077"/>
                    <a:pt x="93154" y="233553"/>
                    <a:pt x="84010" y="233553"/>
                  </a:cubicBezTo>
                  <a:cubicBezTo>
                    <a:pt x="71818" y="233553"/>
                    <a:pt x="61055" y="235077"/>
                    <a:pt x="48863" y="236601"/>
                  </a:cubicBezTo>
                  <a:cubicBezTo>
                    <a:pt x="41243" y="236601"/>
                    <a:pt x="35147" y="238125"/>
                    <a:pt x="33623" y="238125"/>
                  </a:cubicBezTo>
                  <a:lnTo>
                    <a:pt x="12192" y="238125"/>
                  </a:lnTo>
                  <a:cubicBezTo>
                    <a:pt x="12192" y="238125"/>
                    <a:pt x="4572" y="219837"/>
                    <a:pt x="4572" y="213741"/>
                  </a:cubicBezTo>
                  <a:cubicBezTo>
                    <a:pt x="4572" y="212217"/>
                    <a:pt x="1524" y="203073"/>
                    <a:pt x="1524" y="203073"/>
                  </a:cubicBezTo>
                  <a:lnTo>
                    <a:pt x="3048" y="193834"/>
                  </a:lnTo>
                  <a:cubicBezTo>
                    <a:pt x="6096" y="180118"/>
                    <a:pt x="6096" y="161830"/>
                    <a:pt x="6096" y="140494"/>
                  </a:cubicBezTo>
                  <a:cubicBezTo>
                    <a:pt x="6096" y="131255"/>
                    <a:pt x="6096" y="117539"/>
                    <a:pt x="6096" y="99251"/>
                  </a:cubicBezTo>
                  <a:cubicBezTo>
                    <a:pt x="6096" y="82486"/>
                    <a:pt x="6096" y="68676"/>
                    <a:pt x="6096" y="59531"/>
                  </a:cubicBezTo>
                  <a:lnTo>
                    <a:pt x="6096" y="47340"/>
                  </a:lnTo>
                  <a:cubicBezTo>
                    <a:pt x="6096" y="45816"/>
                    <a:pt x="6096" y="42767"/>
                    <a:pt x="6096" y="41243"/>
                  </a:cubicBezTo>
                  <a:cubicBezTo>
                    <a:pt x="0" y="32100"/>
                    <a:pt x="4572" y="16859"/>
                    <a:pt x="15240" y="12192"/>
                  </a:cubicBezTo>
                  <a:lnTo>
                    <a:pt x="19812" y="9144"/>
                  </a:lnTo>
                  <a:lnTo>
                    <a:pt x="65627" y="15335"/>
                  </a:lnTo>
                  <a:lnTo>
                    <a:pt x="68771" y="29052"/>
                  </a:lnTo>
                  <a:cubicBezTo>
                    <a:pt x="70295" y="47340"/>
                    <a:pt x="71818" y="73247"/>
                    <a:pt x="71818" y="102298"/>
                  </a:cubicBezTo>
                  <a:cubicBezTo>
                    <a:pt x="71818" y="109919"/>
                    <a:pt x="71818" y="119063"/>
                    <a:pt x="71818" y="132779"/>
                  </a:cubicBezTo>
                  <a:lnTo>
                    <a:pt x="71818" y="163354"/>
                  </a:lnTo>
                  <a:cubicBezTo>
                    <a:pt x="71818" y="164878"/>
                    <a:pt x="71818" y="166402"/>
                    <a:pt x="71818" y="167926"/>
                  </a:cubicBezTo>
                  <a:cubicBezTo>
                    <a:pt x="73342" y="167926"/>
                    <a:pt x="73342" y="167926"/>
                    <a:pt x="74867" y="167926"/>
                  </a:cubicBezTo>
                  <a:cubicBezTo>
                    <a:pt x="79439" y="167926"/>
                    <a:pt x="87059" y="167926"/>
                    <a:pt x="96203" y="169450"/>
                  </a:cubicBezTo>
                  <a:cubicBezTo>
                    <a:pt x="100774" y="169450"/>
                    <a:pt x="105347" y="170974"/>
                    <a:pt x="108490" y="170974"/>
                  </a:cubicBezTo>
                  <a:cubicBezTo>
                    <a:pt x="108490" y="167926"/>
                    <a:pt x="108490" y="163354"/>
                    <a:pt x="108490" y="160306"/>
                  </a:cubicBezTo>
                  <a:cubicBezTo>
                    <a:pt x="108490" y="145066"/>
                    <a:pt x="108490" y="135827"/>
                    <a:pt x="108490" y="132779"/>
                  </a:cubicBezTo>
                  <a:cubicBezTo>
                    <a:pt x="108490" y="131255"/>
                    <a:pt x="108490" y="129731"/>
                    <a:pt x="108490" y="128207"/>
                  </a:cubicBezTo>
                  <a:lnTo>
                    <a:pt x="110014" y="114491"/>
                  </a:lnTo>
                  <a:cubicBezTo>
                    <a:pt x="111538" y="109919"/>
                    <a:pt x="113062" y="103823"/>
                    <a:pt x="114586" y="100774"/>
                  </a:cubicBezTo>
                  <a:lnTo>
                    <a:pt x="119158" y="88583"/>
                  </a:lnTo>
                  <a:lnTo>
                    <a:pt x="171069" y="88583"/>
                  </a:lnTo>
                  <a:lnTo>
                    <a:pt x="172593" y="105347"/>
                  </a:lnTo>
                  <a:cubicBezTo>
                    <a:pt x="174117" y="114491"/>
                    <a:pt x="174117" y="123635"/>
                    <a:pt x="174117" y="132779"/>
                  </a:cubicBezTo>
                  <a:cubicBezTo>
                    <a:pt x="174117" y="151162"/>
                    <a:pt x="174117" y="161830"/>
                    <a:pt x="175641" y="169450"/>
                  </a:cubicBezTo>
                  <a:lnTo>
                    <a:pt x="230696" y="169450"/>
                  </a:lnTo>
                  <a:cubicBezTo>
                    <a:pt x="229172" y="155734"/>
                    <a:pt x="230696" y="134303"/>
                    <a:pt x="232220" y="100774"/>
                  </a:cubicBezTo>
                  <a:cubicBezTo>
                    <a:pt x="233743" y="54959"/>
                    <a:pt x="233743" y="33624"/>
                    <a:pt x="232220" y="22955"/>
                  </a:cubicBezTo>
                  <a:lnTo>
                    <a:pt x="232220" y="12192"/>
                  </a:lnTo>
                  <a:lnTo>
                    <a:pt x="239840" y="6097"/>
                  </a:lnTo>
                  <a:cubicBezTo>
                    <a:pt x="245935" y="3048"/>
                    <a:pt x="252032" y="0"/>
                    <a:pt x="25965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10" name="Shape 57">
              <a:extLst>
                <a:ext uri="{FF2B5EF4-FFF2-40B4-BE49-F238E27FC236}">
                  <a16:creationId xmlns:a16="http://schemas.microsoft.com/office/drawing/2014/main" id="{28B9C186-9F05-4DBF-8945-D99C60B7F1EB}"/>
                </a:ext>
              </a:extLst>
            </p:cNvPr>
            <p:cNvSpPr/>
            <p:nvPr/>
          </p:nvSpPr>
          <p:spPr>
            <a:xfrm>
              <a:off x="3942874" y="6312503"/>
              <a:ext cx="306991" cy="210693"/>
            </a:xfrm>
            <a:custGeom>
              <a:avLst/>
              <a:gdLst/>
              <a:ahLst/>
              <a:cxnLst/>
              <a:rect l="0" t="0" r="0" b="0"/>
              <a:pathLst>
                <a:path w="306991" h="210693">
                  <a:moveTo>
                    <a:pt x="264223" y="0"/>
                  </a:moveTo>
                  <a:cubicBezTo>
                    <a:pt x="267271" y="0"/>
                    <a:pt x="270319" y="0"/>
                    <a:pt x="271938" y="0"/>
                  </a:cubicBezTo>
                  <a:cubicBezTo>
                    <a:pt x="278035" y="1524"/>
                    <a:pt x="281082" y="1524"/>
                    <a:pt x="282606" y="3048"/>
                  </a:cubicBezTo>
                  <a:lnTo>
                    <a:pt x="291750" y="0"/>
                  </a:lnTo>
                  <a:lnTo>
                    <a:pt x="305467" y="13811"/>
                  </a:lnTo>
                  <a:lnTo>
                    <a:pt x="306991" y="21431"/>
                  </a:lnTo>
                  <a:cubicBezTo>
                    <a:pt x="306991" y="26003"/>
                    <a:pt x="306991" y="33623"/>
                    <a:pt x="306991" y="44291"/>
                  </a:cubicBezTo>
                  <a:cubicBezTo>
                    <a:pt x="306991" y="58007"/>
                    <a:pt x="306991" y="77915"/>
                    <a:pt x="305467" y="103822"/>
                  </a:cubicBezTo>
                  <a:cubicBezTo>
                    <a:pt x="303943" y="129730"/>
                    <a:pt x="303943" y="149637"/>
                    <a:pt x="303943" y="161830"/>
                  </a:cubicBezTo>
                  <a:cubicBezTo>
                    <a:pt x="303943" y="167925"/>
                    <a:pt x="303943" y="177070"/>
                    <a:pt x="303943" y="187737"/>
                  </a:cubicBezTo>
                  <a:lnTo>
                    <a:pt x="305467" y="206121"/>
                  </a:lnTo>
                  <a:lnTo>
                    <a:pt x="287179" y="207645"/>
                  </a:lnTo>
                  <a:cubicBezTo>
                    <a:pt x="264223" y="209169"/>
                    <a:pt x="236791" y="209169"/>
                    <a:pt x="204692" y="209169"/>
                  </a:cubicBezTo>
                  <a:cubicBezTo>
                    <a:pt x="190881" y="209169"/>
                    <a:pt x="169545" y="209169"/>
                    <a:pt x="142018" y="209169"/>
                  </a:cubicBezTo>
                  <a:cubicBezTo>
                    <a:pt x="116110" y="209169"/>
                    <a:pt x="94678" y="207645"/>
                    <a:pt x="82486" y="207645"/>
                  </a:cubicBezTo>
                  <a:cubicBezTo>
                    <a:pt x="62579" y="207645"/>
                    <a:pt x="44291" y="209169"/>
                    <a:pt x="24384" y="209169"/>
                  </a:cubicBezTo>
                  <a:lnTo>
                    <a:pt x="12192" y="210693"/>
                  </a:lnTo>
                  <a:lnTo>
                    <a:pt x="7620" y="198501"/>
                  </a:lnTo>
                  <a:cubicBezTo>
                    <a:pt x="1524" y="184690"/>
                    <a:pt x="0" y="172497"/>
                    <a:pt x="4572" y="161830"/>
                  </a:cubicBezTo>
                  <a:lnTo>
                    <a:pt x="7620" y="154210"/>
                  </a:lnTo>
                  <a:lnTo>
                    <a:pt x="19812" y="148113"/>
                  </a:lnTo>
                  <a:lnTo>
                    <a:pt x="238315" y="143542"/>
                  </a:lnTo>
                  <a:lnTo>
                    <a:pt x="238315" y="12287"/>
                  </a:lnTo>
                  <a:lnTo>
                    <a:pt x="244411" y="7715"/>
                  </a:lnTo>
                  <a:cubicBezTo>
                    <a:pt x="250507" y="1524"/>
                    <a:pt x="256603" y="0"/>
                    <a:pt x="26422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11" name="Shape 58">
              <a:extLst>
                <a:ext uri="{FF2B5EF4-FFF2-40B4-BE49-F238E27FC236}">
                  <a16:creationId xmlns:a16="http://schemas.microsoft.com/office/drawing/2014/main" id="{737F1A07-814D-45A0-85F8-864EE94A38FC}"/>
                </a:ext>
              </a:extLst>
            </p:cNvPr>
            <p:cNvSpPr/>
            <p:nvPr/>
          </p:nvSpPr>
          <p:spPr>
            <a:xfrm>
              <a:off x="3947446" y="6062187"/>
              <a:ext cx="299371" cy="224409"/>
            </a:xfrm>
            <a:custGeom>
              <a:avLst/>
              <a:gdLst/>
              <a:ahLst/>
              <a:cxnLst/>
              <a:rect l="0" t="0" r="0" b="0"/>
              <a:pathLst>
                <a:path w="299371" h="224409">
                  <a:moveTo>
                    <a:pt x="35147" y="0"/>
                  </a:moveTo>
                  <a:lnTo>
                    <a:pt x="41243" y="0"/>
                  </a:lnTo>
                  <a:cubicBezTo>
                    <a:pt x="45815" y="0"/>
                    <a:pt x="47339" y="0"/>
                    <a:pt x="48863" y="0"/>
                  </a:cubicBezTo>
                  <a:lnTo>
                    <a:pt x="67247" y="0"/>
                  </a:lnTo>
                  <a:lnTo>
                    <a:pt x="68771" y="158782"/>
                  </a:lnTo>
                  <a:lnTo>
                    <a:pt x="93155" y="157258"/>
                  </a:lnTo>
                  <a:cubicBezTo>
                    <a:pt x="99251" y="157258"/>
                    <a:pt x="102299" y="157258"/>
                    <a:pt x="105347" y="157258"/>
                  </a:cubicBezTo>
                  <a:lnTo>
                    <a:pt x="106966" y="62579"/>
                  </a:lnTo>
                  <a:lnTo>
                    <a:pt x="122206" y="59531"/>
                  </a:lnTo>
                  <a:cubicBezTo>
                    <a:pt x="126778" y="58007"/>
                    <a:pt x="134398" y="58007"/>
                    <a:pt x="140494" y="58007"/>
                  </a:cubicBezTo>
                  <a:lnTo>
                    <a:pt x="174117" y="58007"/>
                  </a:lnTo>
                  <a:lnTo>
                    <a:pt x="175641" y="73342"/>
                  </a:lnTo>
                  <a:cubicBezTo>
                    <a:pt x="177165" y="82486"/>
                    <a:pt x="178689" y="93154"/>
                    <a:pt x="178689" y="105346"/>
                  </a:cubicBezTo>
                  <a:cubicBezTo>
                    <a:pt x="178689" y="109918"/>
                    <a:pt x="177165" y="117539"/>
                    <a:pt x="177165" y="126682"/>
                  </a:cubicBezTo>
                  <a:cubicBezTo>
                    <a:pt x="177165" y="142018"/>
                    <a:pt x="177165" y="148113"/>
                    <a:pt x="177165" y="155733"/>
                  </a:cubicBezTo>
                  <a:lnTo>
                    <a:pt x="285655" y="155733"/>
                  </a:lnTo>
                  <a:lnTo>
                    <a:pt x="291751" y="161830"/>
                  </a:lnTo>
                  <a:cubicBezTo>
                    <a:pt x="296323" y="167925"/>
                    <a:pt x="299371" y="177070"/>
                    <a:pt x="299371" y="184690"/>
                  </a:cubicBezTo>
                  <a:cubicBezTo>
                    <a:pt x="299371" y="187737"/>
                    <a:pt x="299371" y="192309"/>
                    <a:pt x="297847" y="196977"/>
                  </a:cubicBezTo>
                  <a:cubicBezTo>
                    <a:pt x="297847" y="198501"/>
                    <a:pt x="297847" y="200025"/>
                    <a:pt x="297847" y="201549"/>
                  </a:cubicBezTo>
                  <a:lnTo>
                    <a:pt x="297847" y="216789"/>
                  </a:lnTo>
                  <a:lnTo>
                    <a:pt x="284131" y="221361"/>
                  </a:lnTo>
                  <a:cubicBezTo>
                    <a:pt x="274987" y="222885"/>
                    <a:pt x="270415" y="224409"/>
                    <a:pt x="268891" y="224409"/>
                  </a:cubicBezTo>
                  <a:lnTo>
                    <a:pt x="258128" y="224409"/>
                  </a:lnTo>
                  <a:lnTo>
                    <a:pt x="258128" y="222885"/>
                  </a:lnTo>
                  <a:cubicBezTo>
                    <a:pt x="252032" y="222885"/>
                    <a:pt x="244411" y="222885"/>
                    <a:pt x="235268" y="222885"/>
                  </a:cubicBezTo>
                  <a:lnTo>
                    <a:pt x="212312" y="222885"/>
                  </a:lnTo>
                  <a:cubicBezTo>
                    <a:pt x="164973" y="221361"/>
                    <a:pt x="125254" y="219837"/>
                    <a:pt x="96203" y="219837"/>
                  </a:cubicBezTo>
                  <a:cubicBezTo>
                    <a:pt x="71818" y="219837"/>
                    <a:pt x="47339" y="221361"/>
                    <a:pt x="22860" y="221361"/>
                  </a:cubicBezTo>
                  <a:lnTo>
                    <a:pt x="12192" y="221361"/>
                  </a:lnTo>
                  <a:lnTo>
                    <a:pt x="6096" y="212217"/>
                  </a:lnTo>
                  <a:cubicBezTo>
                    <a:pt x="3048" y="206121"/>
                    <a:pt x="1524" y="200025"/>
                    <a:pt x="1524" y="190785"/>
                  </a:cubicBezTo>
                  <a:lnTo>
                    <a:pt x="1524" y="187737"/>
                  </a:lnTo>
                  <a:cubicBezTo>
                    <a:pt x="1524" y="186213"/>
                    <a:pt x="1524" y="184690"/>
                    <a:pt x="1524" y="183166"/>
                  </a:cubicBezTo>
                  <a:lnTo>
                    <a:pt x="0" y="180118"/>
                  </a:lnTo>
                  <a:lnTo>
                    <a:pt x="0" y="177070"/>
                  </a:lnTo>
                  <a:cubicBezTo>
                    <a:pt x="3048" y="128206"/>
                    <a:pt x="4572" y="91630"/>
                    <a:pt x="4572" y="67151"/>
                  </a:cubicBezTo>
                  <a:cubicBezTo>
                    <a:pt x="4572" y="51911"/>
                    <a:pt x="3048" y="36671"/>
                    <a:pt x="3048" y="21431"/>
                  </a:cubicBezTo>
                  <a:lnTo>
                    <a:pt x="1524" y="9239"/>
                  </a:lnTo>
                  <a:lnTo>
                    <a:pt x="13716" y="4572"/>
                  </a:lnTo>
                  <a:cubicBezTo>
                    <a:pt x="19812" y="1524"/>
                    <a:pt x="27527" y="0"/>
                    <a:pt x="35147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12" name="Shape 59">
              <a:extLst>
                <a:ext uri="{FF2B5EF4-FFF2-40B4-BE49-F238E27FC236}">
                  <a16:creationId xmlns:a16="http://schemas.microsoft.com/office/drawing/2014/main" id="{72F9491A-86B1-4CE7-B229-9A3B6E4EB014}"/>
                </a:ext>
              </a:extLst>
            </p:cNvPr>
            <p:cNvSpPr/>
            <p:nvPr/>
          </p:nvSpPr>
          <p:spPr>
            <a:xfrm>
              <a:off x="3470815" y="7362635"/>
              <a:ext cx="125254" cy="129730"/>
            </a:xfrm>
            <a:custGeom>
              <a:avLst/>
              <a:gdLst/>
              <a:ahLst/>
              <a:cxnLst/>
              <a:rect l="0" t="0" r="0" b="0"/>
              <a:pathLst>
                <a:path w="125254" h="129730">
                  <a:moveTo>
                    <a:pt x="62674" y="0"/>
                  </a:moveTo>
                  <a:cubicBezTo>
                    <a:pt x="82486" y="0"/>
                    <a:pt x="99251" y="6096"/>
                    <a:pt x="111538" y="21431"/>
                  </a:cubicBezTo>
                  <a:cubicBezTo>
                    <a:pt x="114586" y="24479"/>
                    <a:pt x="116110" y="27527"/>
                    <a:pt x="119158" y="30575"/>
                  </a:cubicBezTo>
                  <a:cubicBezTo>
                    <a:pt x="122206" y="38195"/>
                    <a:pt x="125254" y="50387"/>
                    <a:pt x="125254" y="64103"/>
                  </a:cubicBezTo>
                  <a:cubicBezTo>
                    <a:pt x="125254" y="76390"/>
                    <a:pt x="122206" y="87058"/>
                    <a:pt x="119158" y="97726"/>
                  </a:cubicBezTo>
                  <a:cubicBezTo>
                    <a:pt x="111538" y="114490"/>
                    <a:pt x="96203" y="123634"/>
                    <a:pt x="73342" y="128206"/>
                  </a:cubicBezTo>
                  <a:cubicBezTo>
                    <a:pt x="67247" y="128206"/>
                    <a:pt x="62674" y="129730"/>
                    <a:pt x="58007" y="129730"/>
                  </a:cubicBezTo>
                  <a:cubicBezTo>
                    <a:pt x="56483" y="129730"/>
                    <a:pt x="51911" y="128206"/>
                    <a:pt x="47339" y="126682"/>
                  </a:cubicBezTo>
                  <a:cubicBezTo>
                    <a:pt x="36671" y="123634"/>
                    <a:pt x="27527" y="119063"/>
                    <a:pt x="19812" y="112966"/>
                  </a:cubicBezTo>
                  <a:cubicBezTo>
                    <a:pt x="10668" y="105346"/>
                    <a:pt x="4572" y="97726"/>
                    <a:pt x="1524" y="88582"/>
                  </a:cubicBezTo>
                  <a:cubicBezTo>
                    <a:pt x="0" y="82486"/>
                    <a:pt x="0" y="74771"/>
                    <a:pt x="0" y="67151"/>
                  </a:cubicBezTo>
                  <a:cubicBezTo>
                    <a:pt x="0" y="44291"/>
                    <a:pt x="6096" y="27527"/>
                    <a:pt x="19812" y="16859"/>
                  </a:cubicBezTo>
                  <a:cubicBezTo>
                    <a:pt x="24479" y="13811"/>
                    <a:pt x="27527" y="10668"/>
                    <a:pt x="30575" y="9144"/>
                  </a:cubicBezTo>
                  <a:cubicBezTo>
                    <a:pt x="41243" y="3048"/>
                    <a:pt x="51911" y="0"/>
                    <a:pt x="6267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13" name="Shape 60">
              <a:extLst>
                <a:ext uri="{FF2B5EF4-FFF2-40B4-BE49-F238E27FC236}">
                  <a16:creationId xmlns:a16="http://schemas.microsoft.com/office/drawing/2014/main" id="{2F6B90E8-129E-4886-8DF4-B65E8AA47B94}"/>
                </a:ext>
              </a:extLst>
            </p:cNvPr>
            <p:cNvSpPr/>
            <p:nvPr/>
          </p:nvSpPr>
          <p:spPr>
            <a:xfrm>
              <a:off x="3654171" y="7072693"/>
              <a:ext cx="250508" cy="254889"/>
            </a:xfrm>
            <a:custGeom>
              <a:avLst/>
              <a:gdLst/>
              <a:ahLst/>
              <a:cxnLst/>
              <a:rect l="0" t="0" r="0" b="0"/>
              <a:pathLst>
                <a:path w="250508" h="254889">
                  <a:moveTo>
                    <a:pt x="218408" y="0"/>
                  </a:moveTo>
                  <a:cubicBezTo>
                    <a:pt x="222980" y="0"/>
                    <a:pt x="229076" y="1524"/>
                    <a:pt x="233648" y="4572"/>
                  </a:cubicBezTo>
                  <a:cubicBezTo>
                    <a:pt x="245936" y="9144"/>
                    <a:pt x="248984" y="21336"/>
                    <a:pt x="250508" y="35052"/>
                  </a:cubicBezTo>
                  <a:cubicBezTo>
                    <a:pt x="210788" y="74771"/>
                    <a:pt x="169545" y="115919"/>
                    <a:pt x="135922" y="158686"/>
                  </a:cubicBezTo>
                  <a:cubicBezTo>
                    <a:pt x="152686" y="172403"/>
                    <a:pt x="198501" y="154115"/>
                    <a:pt x="201644" y="181642"/>
                  </a:cubicBezTo>
                  <a:cubicBezTo>
                    <a:pt x="207740" y="216694"/>
                    <a:pt x="157258" y="210598"/>
                    <a:pt x="125254" y="218218"/>
                  </a:cubicBezTo>
                  <a:cubicBezTo>
                    <a:pt x="84011" y="227362"/>
                    <a:pt x="42767" y="254889"/>
                    <a:pt x="4572" y="231934"/>
                  </a:cubicBezTo>
                  <a:cubicBezTo>
                    <a:pt x="0" y="198406"/>
                    <a:pt x="28956" y="167831"/>
                    <a:pt x="38100" y="137351"/>
                  </a:cubicBezTo>
                  <a:cubicBezTo>
                    <a:pt x="42767" y="117539"/>
                    <a:pt x="30480" y="53340"/>
                    <a:pt x="76295" y="73247"/>
                  </a:cubicBezTo>
                  <a:cubicBezTo>
                    <a:pt x="103823" y="76295"/>
                    <a:pt x="82486" y="120586"/>
                    <a:pt x="84011" y="137351"/>
                  </a:cubicBezTo>
                  <a:cubicBezTo>
                    <a:pt x="132874" y="96107"/>
                    <a:pt x="174117" y="45720"/>
                    <a:pt x="21840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108A584C-77D8-448C-ABCB-7BA63063F56C}"/>
              </a:ext>
            </a:extLst>
          </p:cNvPr>
          <p:cNvGrpSpPr/>
          <p:nvPr/>
        </p:nvGrpSpPr>
        <p:grpSpPr>
          <a:xfrm>
            <a:off x="1232266" y="271353"/>
            <a:ext cx="1191161" cy="2586829"/>
            <a:chOff x="6540150" y="4154617"/>
            <a:chExt cx="1191161" cy="2586829"/>
          </a:xfrm>
        </p:grpSpPr>
        <p:sp>
          <p:nvSpPr>
            <p:cNvPr id="227" name="Shape 6">
              <a:extLst>
                <a:ext uri="{FF2B5EF4-FFF2-40B4-BE49-F238E27FC236}">
                  <a16:creationId xmlns:a16="http://schemas.microsoft.com/office/drawing/2014/main" id="{87DA802B-00CD-4B19-889A-E07F28BFE69E}"/>
                </a:ext>
              </a:extLst>
            </p:cNvPr>
            <p:cNvSpPr/>
            <p:nvPr/>
          </p:nvSpPr>
          <p:spPr>
            <a:xfrm rot="5400000">
              <a:off x="6906125" y="4040955"/>
              <a:ext cx="436909" cy="664234"/>
            </a:xfrm>
            <a:custGeom>
              <a:avLst/>
              <a:gdLst/>
              <a:ahLst/>
              <a:cxnLst/>
              <a:rect l="0" t="0" r="0" b="0"/>
              <a:pathLst>
                <a:path w="1008316" h="1543145">
                  <a:moveTo>
                    <a:pt x="253651" y="7715"/>
                  </a:moveTo>
                  <a:cubicBezTo>
                    <a:pt x="487394" y="3144"/>
                    <a:pt x="757714" y="33624"/>
                    <a:pt x="971645" y="44291"/>
                  </a:cubicBezTo>
                  <a:cubicBezTo>
                    <a:pt x="983837" y="77915"/>
                    <a:pt x="997553" y="116015"/>
                    <a:pt x="1008316" y="154210"/>
                  </a:cubicBezTo>
                  <a:cubicBezTo>
                    <a:pt x="950214" y="158782"/>
                    <a:pt x="860108" y="142018"/>
                    <a:pt x="861632" y="135922"/>
                  </a:cubicBezTo>
                  <a:cubicBezTo>
                    <a:pt x="705803" y="126778"/>
                    <a:pt x="464439" y="123635"/>
                    <a:pt x="270415" y="117539"/>
                  </a:cubicBezTo>
                  <a:cubicBezTo>
                    <a:pt x="287274" y="193929"/>
                    <a:pt x="417100" y="256508"/>
                    <a:pt x="401860" y="383191"/>
                  </a:cubicBezTo>
                  <a:cubicBezTo>
                    <a:pt x="392621" y="456438"/>
                    <a:pt x="331565" y="486918"/>
                    <a:pt x="270415" y="535781"/>
                  </a:cubicBezTo>
                  <a:cubicBezTo>
                    <a:pt x="456819" y="638080"/>
                    <a:pt x="438436" y="906685"/>
                    <a:pt x="249079" y="1004412"/>
                  </a:cubicBezTo>
                  <a:cubicBezTo>
                    <a:pt x="415576" y="1065467"/>
                    <a:pt x="374332" y="1326452"/>
                    <a:pt x="262795" y="1410367"/>
                  </a:cubicBezTo>
                  <a:cubicBezTo>
                    <a:pt x="443103" y="1421035"/>
                    <a:pt x="854012" y="1410367"/>
                    <a:pt x="852488" y="1408843"/>
                  </a:cubicBezTo>
                  <a:lnTo>
                    <a:pt x="938022" y="1407319"/>
                  </a:lnTo>
                  <a:cubicBezTo>
                    <a:pt x="970121" y="1407319"/>
                    <a:pt x="991457" y="1402747"/>
                    <a:pt x="1008316" y="1413415"/>
                  </a:cubicBezTo>
                  <a:cubicBezTo>
                    <a:pt x="989933" y="1456182"/>
                    <a:pt x="989933" y="1494377"/>
                    <a:pt x="957834" y="1523333"/>
                  </a:cubicBezTo>
                  <a:cubicBezTo>
                    <a:pt x="615696" y="1523333"/>
                    <a:pt x="256699" y="1543145"/>
                    <a:pt x="18383" y="1479042"/>
                  </a:cubicBezTo>
                  <a:cubicBezTo>
                    <a:pt x="29051" y="1315784"/>
                    <a:pt x="247555" y="1352360"/>
                    <a:pt x="256699" y="1213485"/>
                  </a:cubicBezTo>
                  <a:cubicBezTo>
                    <a:pt x="264319" y="1068515"/>
                    <a:pt x="96298" y="1066991"/>
                    <a:pt x="1619" y="975360"/>
                  </a:cubicBezTo>
                  <a:cubicBezTo>
                    <a:pt x="73343" y="868490"/>
                    <a:pt x="267367" y="940308"/>
                    <a:pt x="291846" y="793718"/>
                  </a:cubicBezTo>
                  <a:cubicBezTo>
                    <a:pt x="311658" y="682276"/>
                    <a:pt x="249079" y="596837"/>
                    <a:pt x="162020" y="583121"/>
                  </a:cubicBezTo>
                  <a:cubicBezTo>
                    <a:pt x="162020" y="583121"/>
                    <a:pt x="0" y="558642"/>
                    <a:pt x="1619" y="529686"/>
                  </a:cubicBezTo>
                  <a:cubicBezTo>
                    <a:pt x="41339" y="427387"/>
                    <a:pt x="288798" y="500730"/>
                    <a:pt x="290322" y="363284"/>
                  </a:cubicBezTo>
                  <a:cubicBezTo>
                    <a:pt x="252127" y="213741"/>
                    <a:pt x="125349" y="157258"/>
                    <a:pt x="22955" y="76391"/>
                  </a:cubicBezTo>
                  <a:cubicBezTo>
                    <a:pt x="56579" y="0"/>
                    <a:pt x="178784" y="9239"/>
                    <a:pt x="253651" y="7715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8" name="Shape 7">
              <a:extLst>
                <a:ext uri="{FF2B5EF4-FFF2-40B4-BE49-F238E27FC236}">
                  <a16:creationId xmlns:a16="http://schemas.microsoft.com/office/drawing/2014/main" id="{B39CD692-6159-47DD-919B-2C306FB0F433}"/>
                </a:ext>
              </a:extLst>
            </p:cNvPr>
            <p:cNvSpPr/>
            <p:nvPr/>
          </p:nvSpPr>
          <p:spPr>
            <a:xfrm rot="5400000">
              <a:off x="6487958" y="6052110"/>
              <a:ext cx="1298017" cy="80656"/>
            </a:xfrm>
            <a:custGeom>
              <a:avLst/>
              <a:gdLst/>
              <a:ahLst/>
              <a:cxnLst/>
              <a:rect l="0" t="0" r="0" b="0"/>
              <a:pathLst>
                <a:path w="2995613" h="187380">
                  <a:moveTo>
                    <a:pt x="2827211" y="2286"/>
                  </a:moveTo>
                  <a:cubicBezTo>
                    <a:pt x="2888314" y="0"/>
                    <a:pt x="2947511" y="7262"/>
                    <a:pt x="2995613" y="43934"/>
                  </a:cubicBezTo>
                  <a:cubicBezTo>
                    <a:pt x="2969705" y="184333"/>
                    <a:pt x="2789397" y="121753"/>
                    <a:pt x="2706910" y="123277"/>
                  </a:cubicBezTo>
                  <a:cubicBezTo>
                    <a:pt x="1825467" y="141565"/>
                    <a:pt x="913448" y="135469"/>
                    <a:pt x="10668" y="187380"/>
                  </a:cubicBezTo>
                  <a:lnTo>
                    <a:pt x="0" y="54602"/>
                  </a:lnTo>
                  <a:cubicBezTo>
                    <a:pt x="858489" y="40886"/>
                    <a:pt x="1770507" y="43934"/>
                    <a:pt x="2647379" y="17931"/>
                  </a:cubicBezTo>
                  <a:cubicBezTo>
                    <a:pt x="2703100" y="16407"/>
                    <a:pt x="2766108" y="4572"/>
                    <a:pt x="2827211" y="2286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29" name="Shape 8">
              <a:extLst>
                <a:ext uri="{FF2B5EF4-FFF2-40B4-BE49-F238E27FC236}">
                  <a16:creationId xmlns:a16="http://schemas.microsoft.com/office/drawing/2014/main" id="{1A0B8C27-86F4-4E8C-8E98-8B31EFF14FDF}"/>
                </a:ext>
              </a:extLst>
            </p:cNvPr>
            <p:cNvSpPr/>
            <p:nvPr/>
          </p:nvSpPr>
          <p:spPr>
            <a:xfrm rot="5400000">
              <a:off x="6757723" y="5021105"/>
              <a:ext cx="736712" cy="54946"/>
            </a:xfrm>
            <a:custGeom>
              <a:avLst/>
              <a:gdLst/>
              <a:ahLst/>
              <a:cxnLst/>
              <a:rect l="0" t="0" r="0" b="0"/>
              <a:pathLst>
                <a:path w="1700213" h="127650">
                  <a:moveTo>
                    <a:pt x="113112" y="382"/>
                  </a:moveTo>
                  <a:cubicBezTo>
                    <a:pt x="386799" y="0"/>
                    <a:pt x="1269686" y="15350"/>
                    <a:pt x="1700213" y="2491"/>
                  </a:cubicBezTo>
                  <a:cubicBezTo>
                    <a:pt x="1694116" y="43735"/>
                    <a:pt x="1689545" y="86407"/>
                    <a:pt x="1688021" y="127650"/>
                  </a:cubicBezTo>
                  <a:cubicBezTo>
                    <a:pt x="1245013" y="123078"/>
                    <a:pt x="47339" y="118506"/>
                    <a:pt x="27432" y="100123"/>
                  </a:cubicBezTo>
                  <a:cubicBezTo>
                    <a:pt x="0" y="78787"/>
                    <a:pt x="13716" y="11635"/>
                    <a:pt x="30480" y="2491"/>
                  </a:cubicBezTo>
                  <a:cubicBezTo>
                    <a:pt x="32638" y="1063"/>
                    <a:pt x="62429" y="452"/>
                    <a:pt x="113112" y="382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0" name="Shape 9">
              <a:extLst>
                <a:ext uri="{FF2B5EF4-FFF2-40B4-BE49-F238E27FC236}">
                  <a16:creationId xmlns:a16="http://schemas.microsoft.com/office/drawing/2014/main" id="{126D5EB7-EF05-4926-8743-531CAA281B99}"/>
                </a:ext>
              </a:extLst>
            </p:cNvPr>
            <p:cNvSpPr/>
            <p:nvPr/>
          </p:nvSpPr>
          <p:spPr>
            <a:xfrm rot="5400000">
              <a:off x="7066776" y="4888071"/>
              <a:ext cx="86713" cy="1075595"/>
            </a:xfrm>
            <a:custGeom>
              <a:avLst/>
              <a:gdLst/>
              <a:ahLst/>
              <a:cxnLst/>
              <a:rect l="0" t="0" r="0" b="0"/>
              <a:pathLst>
                <a:path w="200120" h="2498817">
                  <a:moveTo>
                    <a:pt x="114334" y="1132"/>
                  </a:moveTo>
                  <a:cubicBezTo>
                    <a:pt x="197025" y="18106"/>
                    <a:pt x="163545" y="317413"/>
                    <a:pt x="164973" y="406174"/>
                  </a:cubicBezTo>
                  <a:cubicBezTo>
                    <a:pt x="169545" y="690019"/>
                    <a:pt x="177261" y="857945"/>
                    <a:pt x="163449" y="1083878"/>
                  </a:cubicBezTo>
                  <a:cubicBezTo>
                    <a:pt x="166497" y="1083878"/>
                    <a:pt x="169545" y="1083878"/>
                    <a:pt x="172593" y="1083878"/>
                  </a:cubicBezTo>
                  <a:lnTo>
                    <a:pt x="172593" y="1230372"/>
                  </a:lnTo>
                  <a:cubicBezTo>
                    <a:pt x="172593" y="1234944"/>
                    <a:pt x="175641" y="1237992"/>
                    <a:pt x="177261" y="1241040"/>
                  </a:cubicBezTo>
                  <a:cubicBezTo>
                    <a:pt x="166497" y="1546317"/>
                    <a:pt x="168021" y="1947795"/>
                    <a:pt x="158877" y="2251548"/>
                  </a:cubicBezTo>
                  <a:cubicBezTo>
                    <a:pt x="157353" y="2330891"/>
                    <a:pt x="200120" y="2471289"/>
                    <a:pt x="102394" y="2498817"/>
                  </a:cubicBezTo>
                  <a:cubicBezTo>
                    <a:pt x="13716" y="2448429"/>
                    <a:pt x="44291" y="2303363"/>
                    <a:pt x="47339" y="2204208"/>
                  </a:cubicBezTo>
                  <a:cubicBezTo>
                    <a:pt x="56579" y="1905028"/>
                    <a:pt x="67247" y="1552412"/>
                    <a:pt x="54959" y="1207512"/>
                  </a:cubicBezTo>
                  <a:cubicBezTo>
                    <a:pt x="51912" y="1207512"/>
                    <a:pt x="48863" y="1207512"/>
                    <a:pt x="45815" y="1207512"/>
                  </a:cubicBezTo>
                  <a:cubicBezTo>
                    <a:pt x="44291" y="1170841"/>
                    <a:pt x="47339" y="1134265"/>
                    <a:pt x="51912" y="1097594"/>
                  </a:cubicBezTo>
                  <a:cubicBezTo>
                    <a:pt x="51912" y="1097594"/>
                    <a:pt x="53436" y="1097594"/>
                    <a:pt x="53436" y="1097594"/>
                  </a:cubicBezTo>
                  <a:cubicBezTo>
                    <a:pt x="70295" y="902236"/>
                    <a:pt x="82487" y="682399"/>
                    <a:pt x="67247" y="419890"/>
                  </a:cubicBezTo>
                  <a:cubicBezTo>
                    <a:pt x="61151" y="332927"/>
                    <a:pt x="0" y="24602"/>
                    <a:pt x="96203" y="1647"/>
                  </a:cubicBezTo>
                  <a:cubicBezTo>
                    <a:pt x="102793" y="123"/>
                    <a:pt x="108822" y="0"/>
                    <a:pt x="114334" y="1132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1" name="Shape 10">
              <a:extLst>
                <a:ext uri="{FF2B5EF4-FFF2-40B4-BE49-F238E27FC236}">
                  <a16:creationId xmlns:a16="http://schemas.microsoft.com/office/drawing/2014/main" id="{333C6D15-9D4A-4DD1-B724-B0B94AEC6F2C}"/>
                </a:ext>
              </a:extLst>
            </p:cNvPr>
            <p:cNvSpPr/>
            <p:nvPr/>
          </p:nvSpPr>
          <p:spPr>
            <a:xfrm rot="5400000">
              <a:off x="7076146" y="4250170"/>
              <a:ext cx="86713" cy="637025"/>
            </a:xfrm>
            <a:custGeom>
              <a:avLst/>
              <a:gdLst/>
              <a:ahLst/>
              <a:cxnLst/>
              <a:rect l="0" t="0" r="0" b="0"/>
              <a:pathLst>
                <a:path w="200120" h="1479934">
                  <a:moveTo>
                    <a:pt x="114334" y="702"/>
                  </a:moveTo>
                  <a:cubicBezTo>
                    <a:pt x="197025" y="11238"/>
                    <a:pt x="163544" y="187588"/>
                    <a:pt x="164973" y="240541"/>
                  </a:cubicBezTo>
                  <a:cubicBezTo>
                    <a:pt x="169545" y="408467"/>
                    <a:pt x="172593" y="728983"/>
                    <a:pt x="172593" y="728983"/>
                  </a:cubicBezTo>
                  <a:cubicBezTo>
                    <a:pt x="172593" y="732031"/>
                    <a:pt x="168021" y="1153322"/>
                    <a:pt x="158877" y="1333439"/>
                  </a:cubicBezTo>
                  <a:cubicBezTo>
                    <a:pt x="157353" y="1380683"/>
                    <a:pt x="200120" y="1464694"/>
                    <a:pt x="102298" y="1479934"/>
                  </a:cubicBezTo>
                  <a:cubicBezTo>
                    <a:pt x="13716" y="1450978"/>
                    <a:pt x="44291" y="1363920"/>
                    <a:pt x="47339" y="1305912"/>
                  </a:cubicBezTo>
                  <a:cubicBezTo>
                    <a:pt x="56483" y="1128842"/>
                    <a:pt x="82486" y="403895"/>
                    <a:pt x="67151" y="249685"/>
                  </a:cubicBezTo>
                  <a:cubicBezTo>
                    <a:pt x="61055" y="197774"/>
                    <a:pt x="0" y="14608"/>
                    <a:pt x="96202" y="892"/>
                  </a:cubicBezTo>
                  <a:cubicBezTo>
                    <a:pt x="102793" y="34"/>
                    <a:pt x="108822" y="0"/>
                    <a:pt x="114334" y="702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32" name="Shape 18">
              <a:extLst>
                <a:ext uri="{FF2B5EF4-FFF2-40B4-BE49-F238E27FC236}">
                  <a16:creationId xmlns:a16="http://schemas.microsoft.com/office/drawing/2014/main" id="{875A3DE4-CE3B-4BAC-8FF0-99C5E17AAE52}"/>
                </a:ext>
              </a:extLst>
            </p:cNvPr>
            <p:cNvSpPr/>
            <p:nvPr/>
          </p:nvSpPr>
          <p:spPr>
            <a:xfrm rot="5400000">
              <a:off x="7384476" y="6254946"/>
              <a:ext cx="340869" cy="352801"/>
            </a:xfrm>
            <a:custGeom>
              <a:avLst/>
              <a:gdLst/>
              <a:ahLst/>
              <a:cxnLst/>
              <a:rect l="0" t="0" r="0" b="0"/>
              <a:pathLst>
                <a:path w="786670" h="819626">
                  <a:moveTo>
                    <a:pt x="47339" y="7620"/>
                  </a:moveTo>
                  <a:cubicBezTo>
                    <a:pt x="117634" y="0"/>
                    <a:pt x="181737" y="59531"/>
                    <a:pt x="245936" y="77819"/>
                  </a:cubicBezTo>
                  <a:cubicBezTo>
                    <a:pt x="288703" y="91630"/>
                    <a:pt x="424624" y="62579"/>
                    <a:pt x="383381" y="161830"/>
                  </a:cubicBezTo>
                  <a:cubicBezTo>
                    <a:pt x="375762" y="218313"/>
                    <a:pt x="282607" y="174022"/>
                    <a:pt x="247460" y="177070"/>
                  </a:cubicBezTo>
                  <a:cubicBezTo>
                    <a:pt x="418529" y="383096"/>
                    <a:pt x="658368" y="519017"/>
                    <a:pt x="786670" y="770858"/>
                  </a:cubicBezTo>
                  <a:cubicBezTo>
                    <a:pt x="711803" y="819626"/>
                    <a:pt x="652272" y="726567"/>
                    <a:pt x="614077" y="686848"/>
                  </a:cubicBezTo>
                  <a:cubicBezTo>
                    <a:pt x="485775" y="557117"/>
                    <a:pt x="351282" y="401479"/>
                    <a:pt x="200120" y="288512"/>
                  </a:cubicBezTo>
                  <a:cubicBezTo>
                    <a:pt x="172593" y="322040"/>
                    <a:pt x="210788" y="418243"/>
                    <a:pt x="152686" y="424339"/>
                  </a:cubicBezTo>
                  <a:cubicBezTo>
                    <a:pt x="79439" y="438055"/>
                    <a:pt x="93155" y="332804"/>
                    <a:pt x="76391" y="265652"/>
                  </a:cubicBezTo>
                  <a:cubicBezTo>
                    <a:pt x="56483" y="178594"/>
                    <a:pt x="0" y="90107"/>
                    <a:pt x="47339" y="762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33" name="Shape 19">
              <a:extLst>
                <a:ext uri="{FF2B5EF4-FFF2-40B4-BE49-F238E27FC236}">
                  <a16:creationId xmlns:a16="http://schemas.microsoft.com/office/drawing/2014/main" id="{F5CBC8C1-D384-417B-BBB6-BE37952A2C48}"/>
                </a:ext>
              </a:extLst>
            </p:cNvPr>
            <p:cNvSpPr/>
            <p:nvPr/>
          </p:nvSpPr>
          <p:spPr>
            <a:xfrm rot="5400000">
              <a:off x="6526669" y="6263787"/>
              <a:ext cx="354777" cy="327815"/>
            </a:xfrm>
            <a:custGeom>
              <a:avLst/>
              <a:gdLst/>
              <a:ahLst/>
              <a:cxnLst/>
              <a:rect l="0" t="0" r="0" b="0"/>
              <a:pathLst>
                <a:path w="818769" h="761577">
                  <a:moveTo>
                    <a:pt x="748261" y="3728"/>
                  </a:moveTo>
                  <a:cubicBezTo>
                    <a:pt x="769525" y="4971"/>
                    <a:pt x="790527" y="10602"/>
                    <a:pt x="811149" y="22818"/>
                  </a:cubicBezTo>
                  <a:cubicBezTo>
                    <a:pt x="818769" y="93018"/>
                    <a:pt x="759237" y="157121"/>
                    <a:pt x="740855" y="221224"/>
                  </a:cubicBezTo>
                  <a:cubicBezTo>
                    <a:pt x="727139" y="263991"/>
                    <a:pt x="756190" y="399818"/>
                    <a:pt x="656844" y="357051"/>
                  </a:cubicBezTo>
                  <a:cubicBezTo>
                    <a:pt x="600361" y="349431"/>
                    <a:pt x="644652" y="256372"/>
                    <a:pt x="641604" y="222748"/>
                  </a:cubicBezTo>
                  <a:cubicBezTo>
                    <a:pt x="435388" y="393722"/>
                    <a:pt x="299371" y="633371"/>
                    <a:pt x="47339" y="761577"/>
                  </a:cubicBezTo>
                  <a:cubicBezTo>
                    <a:pt x="0" y="686806"/>
                    <a:pt x="91630" y="627275"/>
                    <a:pt x="131350" y="587556"/>
                  </a:cubicBezTo>
                  <a:cubicBezTo>
                    <a:pt x="261271" y="460873"/>
                    <a:pt x="417004" y="326571"/>
                    <a:pt x="530066" y="175409"/>
                  </a:cubicBezTo>
                  <a:cubicBezTo>
                    <a:pt x="496443" y="147977"/>
                    <a:pt x="400240" y="184553"/>
                    <a:pt x="394145" y="128165"/>
                  </a:cubicBezTo>
                  <a:cubicBezTo>
                    <a:pt x="380333" y="54822"/>
                    <a:pt x="485775" y="68634"/>
                    <a:pt x="553021" y="51774"/>
                  </a:cubicBezTo>
                  <a:cubicBezTo>
                    <a:pt x="618316" y="35773"/>
                    <a:pt x="684467" y="0"/>
                    <a:pt x="748261" y="3728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114" name="TextBox 113">
            <a:extLst>
              <a:ext uri="{FF2B5EF4-FFF2-40B4-BE49-F238E27FC236}">
                <a16:creationId xmlns:a16="http://schemas.microsoft.com/office/drawing/2014/main" id="{0CE4907E-787E-4276-9280-97B40223DD23}"/>
              </a:ext>
            </a:extLst>
          </p:cNvPr>
          <p:cNvSpPr txBox="1"/>
          <p:nvPr/>
        </p:nvSpPr>
        <p:spPr>
          <a:xfrm>
            <a:off x="4783365" y="3638858"/>
            <a:ext cx="4905197" cy="38472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numCol="2" rtlCol="0">
            <a:spAutoFit/>
          </a:bodyPr>
          <a:lstStyle/>
          <a:p>
            <a:pPr fontAlgn="base"/>
            <a:r>
              <a:rPr lang="en-US" sz="1200" b="1" dirty="0">
                <a:solidFill>
                  <a:srgbClr val="000000"/>
                </a:solidFill>
                <a:latin typeface="Garamond" panose="02020404030301010803" pitchFamily="18" charset="0"/>
              </a:rPr>
              <a:t>D. COUNTING THE COST</a:t>
            </a:r>
          </a:p>
          <a:p>
            <a:pPr fontAlgn="base"/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I WOULD … STOP MAKING DISCIPLES</a:t>
            </a:r>
            <a:endParaRPr lang="en-US" sz="900" b="0" dirty="0">
              <a:effectLst/>
              <a:latin typeface="Garamond" panose="02020404030301010803" pitchFamily="18" charset="0"/>
            </a:endParaRPr>
          </a:p>
          <a:p>
            <a:pPr marL="16916" rtl="0">
              <a:spcBef>
                <a:spcPts val="0"/>
              </a:spcBef>
              <a:spcAft>
                <a:spcPts val="0"/>
              </a:spcAft>
            </a:pP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  1. Definitely not </a:t>
            </a:r>
            <a:endParaRPr lang="en-US" sz="900" b="0" dirty="0">
              <a:effectLst/>
              <a:latin typeface="Garamond" panose="02020404030301010803" pitchFamily="18" charset="0"/>
            </a:endParaRPr>
          </a:p>
          <a:p>
            <a:pPr marL="4572" rtl="0">
              <a:spcBef>
                <a:spcPts val="0"/>
              </a:spcBef>
              <a:spcAft>
                <a:spcPts val="0"/>
              </a:spcAft>
            </a:pP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  2. Possibly </a:t>
            </a:r>
            <a:endParaRPr lang="en-US" sz="900" b="0" dirty="0">
              <a:effectLst/>
              <a:latin typeface="Garamond" panose="02020404030301010803" pitchFamily="18" charset="0"/>
            </a:endParaRPr>
          </a:p>
          <a:p>
            <a:pPr marL="6553" rtl="0">
              <a:spcBef>
                <a:spcPts val="0"/>
              </a:spcBef>
              <a:spcAft>
                <a:spcPts val="0"/>
              </a:spcAft>
            </a:pP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  3. Probably </a:t>
            </a:r>
            <a:endParaRPr lang="en-US" sz="900" b="0" dirty="0">
              <a:effectLst/>
              <a:latin typeface="Garamond" panose="02020404030301010803" pitchFamily="18" charset="0"/>
            </a:endParaRPr>
          </a:p>
          <a:p>
            <a:pPr marL="1829" rtl="0">
              <a:spcBef>
                <a:spcPts val="0"/>
              </a:spcBef>
              <a:spcAft>
                <a:spcPts val="0"/>
              </a:spcAft>
            </a:pPr>
            <a:r>
              <a:rPr lang="en-US" sz="900" b="0" i="0" u="none" strike="noStrike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  4. Definitely </a:t>
            </a:r>
          </a:p>
          <a:p>
            <a:pPr marL="1829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Garamond" panose="02020404030301010803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I get invited to be a part of a church or ministry that does not challenge me to make disciples.                  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I become socially ostracized by my friends.                                  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I am a part of a ministry that puts limits on making disciples.     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I am publicly caught in sin and disciplined.                            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my spouse or significant other doesn’t want to make disciples.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I am abandoned by my leader(s).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my parents disapprove.      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there is unreconciled conflict.       [ ] 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my financial security threatened.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my employment is threatened.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my education is threatened.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I feel unqualified among my peers.[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I’m lonely.                          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I become severely ill or become disabled.                                 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my current spiritual authority.       [ ] forbids me from fully making disciples.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my church tells me to stop.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there is “Friendly fire” persecution from existing believers.          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there is a fear of false doctrine being spread.                                   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there is no fruit in “my” ministry while seeing fruit in others.               [ ]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>
                <a:latin typeface="Garamond" panose="02020404030301010803" pitchFamily="18" charset="0"/>
              </a:rPr>
              <a:t>If  it requires me to spend less time with family and friends.                    [ ]</a:t>
            </a:r>
            <a:endParaRPr lang="en-US" sz="11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  <a:latin typeface="Garamond" panose="02020404030301010803" pitchFamily="18" charset="0"/>
              </a:rPr>
              <a:t> Estimate the % chance </a:t>
            </a:r>
            <a:r>
              <a:rPr lang="en-US" sz="1100" u="sng" dirty="0">
                <a:solidFill>
                  <a:srgbClr val="000000"/>
                </a:solidFill>
                <a:latin typeface="Garamond" panose="02020404030301010803" pitchFamily="18" charset="0"/>
              </a:rPr>
              <a:t>you will stop  </a:t>
            </a:r>
          </a:p>
          <a:p>
            <a:pPr fontAlgn="base"/>
            <a:r>
              <a:rPr lang="en-US" sz="1100" dirty="0">
                <a:solidFill>
                  <a:srgbClr val="000000"/>
                </a:solidFill>
                <a:latin typeface="Garamond" panose="02020404030301010803" pitchFamily="18" charset="0"/>
              </a:rPr>
              <a:t>      making disciples in 5 years.</a:t>
            </a:r>
          </a:p>
          <a:p>
            <a:pPr algn="ctr" fontAlgn="base"/>
            <a:r>
              <a:rPr lang="en-US" sz="1100" dirty="0">
                <a:solidFill>
                  <a:srgbClr val="000000"/>
                </a:solidFill>
                <a:latin typeface="Garamond" panose="02020404030301010803" pitchFamily="18" charset="0"/>
              </a:rPr>
              <a:t>        ---  % chance range [ 20% - 80% ] ---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  <a:latin typeface="Garamond" panose="02020404030301010803" pitchFamily="18" charset="0"/>
              </a:rPr>
              <a:t>Discuss how you can overcome your </a:t>
            </a:r>
          </a:p>
          <a:p>
            <a:pPr fontAlgn="base"/>
            <a:r>
              <a:rPr lang="en-US" sz="1100" dirty="0">
                <a:solidFill>
                  <a:srgbClr val="000000"/>
                </a:solidFill>
                <a:latin typeface="Garamond" panose="02020404030301010803" pitchFamily="18" charset="0"/>
              </a:rPr>
              <a:t>       greatest barriers to making disciples.</a:t>
            </a:r>
          </a:p>
          <a:p>
            <a:pPr fontAlgn="base"/>
            <a:endParaRPr lang="en-US" sz="1100" i="0" strike="noStrike" dirty="0"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F2510B9-E342-438C-AFB5-E3CC72DBBE7A}"/>
              </a:ext>
            </a:extLst>
          </p:cNvPr>
          <p:cNvSpPr txBox="1"/>
          <p:nvPr/>
        </p:nvSpPr>
        <p:spPr>
          <a:xfrm>
            <a:off x="338468" y="3638858"/>
            <a:ext cx="2443226" cy="12464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SAY. OBEY. SHARE. (S.O.S.)</a:t>
            </a:r>
          </a:p>
          <a:p>
            <a:r>
              <a:rPr lang="en-US" sz="1050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Read Matthew 6:9-15, then ask God…</a:t>
            </a:r>
            <a:endParaRPr lang="en-US" sz="1050" dirty="0"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50" b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S: What are You saying to me in this </a:t>
            </a:r>
          </a:p>
          <a:p>
            <a:r>
              <a:rPr lang="en-US" sz="1050" b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passage?  </a:t>
            </a:r>
          </a:p>
          <a:p>
            <a:r>
              <a:rPr lang="en-US" sz="1050" b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O: How do You want me to obey this?</a:t>
            </a:r>
          </a:p>
          <a:p>
            <a:r>
              <a:rPr lang="en-US" sz="1050" b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S: Who do You want me to share this</a:t>
            </a:r>
          </a:p>
          <a:p>
            <a:r>
              <a:rPr lang="en-US" sz="1050" b="1" dirty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with?</a:t>
            </a:r>
          </a:p>
        </p:txBody>
      </p:sp>
    </p:spTree>
    <p:extLst>
      <p:ext uri="{BB962C8B-B14F-4D97-AF65-F5344CB8AC3E}">
        <p14:creationId xmlns:p14="http://schemas.microsoft.com/office/powerpoint/2010/main" val="269823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8343AB47-E651-4795-9891-538B51F0BF40}"/>
              </a:ext>
            </a:extLst>
          </p:cNvPr>
          <p:cNvGrpSpPr/>
          <p:nvPr/>
        </p:nvGrpSpPr>
        <p:grpSpPr>
          <a:xfrm>
            <a:off x="121105" y="110463"/>
            <a:ext cx="5026083" cy="2794654"/>
            <a:chOff x="4795694" y="428462"/>
            <a:chExt cx="5026083" cy="286142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5D67C00-3089-4689-8265-001B5CF840AB}"/>
                </a:ext>
              </a:extLst>
            </p:cNvPr>
            <p:cNvSpPr/>
            <p:nvPr/>
          </p:nvSpPr>
          <p:spPr>
            <a:xfrm>
              <a:off x="4838189" y="429792"/>
              <a:ext cx="4983588" cy="2831465"/>
            </a:xfrm>
            <a:prstGeom prst="rect">
              <a:avLst/>
            </a:prstGeom>
            <a:noFill/>
            <a:ln w="2032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295B914-2D91-4047-9557-7234A36BD903}"/>
                </a:ext>
              </a:extLst>
            </p:cNvPr>
            <p:cNvSpPr/>
            <p:nvPr/>
          </p:nvSpPr>
          <p:spPr>
            <a:xfrm>
              <a:off x="4840010" y="428462"/>
              <a:ext cx="1841264" cy="41048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F5A3EB2-D7A2-412F-9345-B5A122DDC634}"/>
                </a:ext>
              </a:extLst>
            </p:cNvPr>
            <p:cNvSpPr/>
            <p:nvPr/>
          </p:nvSpPr>
          <p:spPr>
            <a:xfrm>
              <a:off x="4795694" y="2089555"/>
              <a:ext cx="5004779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75438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2) </a:t>
              </a:r>
              <a:r>
                <a:rPr lang="en-US" altLang="en-US" sz="1200" b="1" dirty="0">
                  <a:solidFill>
                    <a:srgbClr val="000000"/>
                  </a:solidFill>
                  <a:latin typeface="Garamond" panose="02020404030301010803" pitchFamily="18" charset="0"/>
                </a:rPr>
                <a:t>Record</a:t>
              </a: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 the # of people in your church, </a:t>
              </a:r>
            </a:p>
            <a:p>
              <a:pPr defTabSz="75438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        # of disciples of Jesus, # baptized, # your church has baptized.</a:t>
              </a:r>
              <a:b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</a:b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3) </a:t>
              </a:r>
              <a:r>
                <a:rPr lang="en-US" altLang="en-US" sz="1200" b="1" dirty="0">
                  <a:solidFill>
                    <a:srgbClr val="000000"/>
                  </a:solidFill>
                  <a:latin typeface="Garamond" panose="02020404030301010803" pitchFamily="18" charset="0"/>
                </a:rPr>
                <a:t>Draw</a:t>
              </a: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 elements your church has done inside a dotted circle.</a:t>
              </a:r>
            </a:p>
            <a:p>
              <a:pPr defTabSz="75438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4) </a:t>
              </a:r>
              <a:r>
                <a:rPr lang="en-US" altLang="en-US" sz="1200" b="1" dirty="0">
                  <a:solidFill>
                    <a:srgbClr val="000000"/>
                  </a:solidFill>
                  <a:latin typeface="Garamond" panose="02020404030301010803" pitchFamily="18" charset="0"/>
                </a:rPr>
                <a:t>Ask</a:t>
              </a: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 everyone is this biblical church? </a:t>
              </a:r>
            </a:p>
            <a:p>
              <a:pPr defTabSz="75438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5) </a:t>
              </a:r>
              <a:r>
                <a:rPr lang="en-US" altLang="en-US" sz="1200" b="1" dirty="0">
                  <a:solidFill>
                    <a:srgbClr val="000000"/>
                  </a:solidFill>
                  <a:latin typeface="Garamond" panose="02020404030301010803" pitchFamily="18" charset="0"/>
                </a:rPr>
                <a:t>Ask </a:t>
              </a: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everyone is this your church? If so, </a:t>
              </a:r>
              <a:r>
                <a:rPr lang="en-US" altLang="en-US" sz="1200" b="1" dirty="0">
                  <a:solidFill>
                    <a:srgbClr val="000000"/>
                  </a:solidFill>
                  <a:latin typeface="Garamond" panose="02020404030301010803" pitchFamily="18" charset="0"/>
                </a:rPr>
                <a:t>close</a:t>
              </a: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 the circle.</a:t>
              </a:r>
            </a:p>
            <a:p>
              <a:pPr defTabSz="75438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6) </a:t>
              </a:r>
              <a:r>
                <a:rPr lang="en-US" altLang="en-US" sz="1200" b="1" dirty="0">
                  <a:solidFill>
                    <a:srgbClr val="000000"/>
                  </a:solidFill>
                  <a:latin typeface="Garamond" panose="02020404030301010803" pitchFamily="18" charset="0"/>
                </a:rPr>
                <a:t>Name</a:t>
              </a: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 the church, </a:t>
              </a:r>
              <a:r>
                <a:rPr lang="en-US" altLang="en-US" sz="1200" b="1" dirty="0">
                  <a:solidFill>
                    <a:srgbClr val="000000"/>
                  </a:solidFill>
                  <a:latin typeface="Garamond" panose="02020404030301010803" pitchFamily="18" charset="0"/>
                </a:rPr>
                <a:t>write</a:t>
              </a:r>
              <a:r>
                <a: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rPr>
                <a:t> the leader’s name, and date it started.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3D0C7D5-BC51-4784-84BE-927BC8697AD8}"/>
                </a:ext>
              </a:extLst>
            </p:cNvPr>
            <p:cNvSpPr txBox="1"/>
            <p:nvPr/>
          </p:nvSpPr>
          <p:spPr>
            <a:xfrm>
              <a:off x="4795694" y="477392"/>
              <a:ext cx="1976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Garamond" panose="02020404030301010803" pitchFamily="18" charset="0"/>
                </a:rPr>
                <a:t>E. CHURCH CIRCLE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4359C6B-B06B-4807-A518-ED581525F0CE}"/>
                </a:ext>
              </a:extLst>
            </p:cNvPr>
            <p:cNvGrpSpPr/>
            <p:nvPr/>
          </p:nvGrpSpPr>
          <p:grpSpPr>
            <a:xfrm>
              <a:off x="4899068" y="994382"/>
              <a:ext cx="2077387" cy="1891030"/>
              <a:chOff x="4760890" y="844268"/>
              <a:chExt cx="2077387" cy="1891030"/>
            </a:xfrm>
          </p:grpSpPr>
          <p:sp>
            <p:nvSpPr>
              <p:cNvPr id="39" name="Rectangle 23">
                <a:extLst>
                  <a:ext uri="{FF2B5EF4-FFF2-40B4-BE49-F238E27FC236}">
                    <a16:creationId xmlns:a16="http://schemas.microsoft.com/office/drawing/2014/main" id="{FB90216F-561F-40FD-9DAB-55552A5A39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7012" y="844268"/>
                <a:ext cx="1841265" cy="18910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75438" tIns="37719" rIns="75438" bIns="37719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754380" eaLnBrk="0" fontAlgn="base" hangingPunct="0">
                  <a:lnSpc>
                    <a:spcPts val="172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1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Evangelism (v41, 47)</a:t>
                </a:r>
              </a:p>
              <a:p>
                <a:pPr defTabSz="754380" eaLnBrk="0" fontAlgn="base" hangingPunct="0">
                  <a:lnSpc>
                    <a:spcPts val="172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1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Leaders (v42-43)</a:t>
                </a:r>
              </a:p>
              <a:p>
                <a:pPr defTabSz="754380" eaLnBrk="0" fontAlgn="base" hangingPunct="0">
                  <a:lnSpc>
                    <a:spcPts val="172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1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Baptism (v41) </a:t>
                </a:r>
                <a:endParaRPr lang="en-US" altLang="en-US" sz="1100" dirty="0">
                  <a:latin typeface="Garamond" panose="02020404030301010803" pitchFamily="18" charset="0"/>
                </a:endParaRPr>
              </a:p>
              <a:p>
                <a:pPr defTabSz="754380" eaLnBrk="0" fontAlgn="base" hangingPunct="0">
                  <a:lnSpc>
                    <a:spcPts val="172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1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Teaching (v42)</a:t>
                </a:r>
              </a:p>
              <a:p>
                <a:pPr defTabSz="754380" eaLnBrk="0" fontAlgn="base" hangingPunct="0">
                  <a:lnSpc>
                    <a:spcPts val="172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1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Fellowship (v42) </a:t>
                </a:r>
              </a:p>
              <a:p>
                <a:pPr defTabSz="75438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sz="1200" dirty="0">
                  <a:solidFill>
                    <a:srgbClr val="000000"/>
                  </a:solidFill>
                  <a:latin typeface="Garamond" panose="02020404030301010803" pitchFamily="18" charset="0"/>
                </a:endParaRPr>
              </a:p>
              <a:p>
                <a:pPr defTabSz="75438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 dirty="0">
                    <a:solidFill>
                      <a:srgbClr val="000000"/>
                    </a:solidFill>
                    <a:latin typeface="Cambria" panose="02040503050406030204" pitchFamily="18" charset="0"/>
                  </a:rPr>
                  <a:t>                                </a:t>
                </a:r>
                <a:r>
                  <a:rPr lang="en-US" altLang="en-US" sz="1200" dirty="0"/>
                  <a:t>  </a:t>
                </a:r>
                <a:endParaRPr lang="en-US" altLang="en-US" sz="1200" dirty="0">
                  <a:solidFill>
                    <a:srgbClr val="000000"/>
                  </a:solidFill>
                  <a:latin typeface="Cambria" panose="02040503050406030204" pitchFamily="18" charset="0"/>
                </a:endParaRPr>
              </a:p>
              <a:p>
                <a:pPr defTabSz="75438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br>
                  <a:rPr lang="en-US" altLang="en-US" sz="1155" dirty="0">
                    <a:solidFill>
                      <a:srgbClr val="000000"/>
                    </a:solidFill>
                    <a:latin typeface="Cambria" panose="02040503050406030204" pitchFamily="18" charset="0"/>
                  </a:rPr>
                </a:br>
                <a:endParaRPr lang="en-US" altLang="en-US" sz="1155" dirty="0">
                  <a:solidFill>
                    <a:srgbClr val="000000"/>
                  </a:solidFill>
                  <a:latin typeface="Cambria" panose="02040503050406030204" pitchFamily="18" charset="0"/>
                </a:endParaRPr>
              </a:p>
            </p:txBody>
          </p:sp>
          <p:pic>
            <p:nvPicPr>
              <p:cNvPr id="40" name="Picture 24" descr="https://lh6.googleusercontent.com/NLEGRjItDMaMSykCsLbfn-_qS7gmMsbUbubqlBDGhpC4pqbkoo56JVRJokAvW2TZOJyLlrmHn2qKvXrsbCUzwnqZNmbhWJapvu_SATXG81eA1hgqLxpjJ3VPppZWUKUuan7ofbHC">
                <a:extLst>
                  <a:ext uri="{FF2B5EF4-FFF2-40B4-BE49-F238E27FC236}">
                    <a16:creationId xmlns:a16="http://schemas.microsoft.com/office/drawing/2014/main" id="{CAD9431E-FA59-4EF9-864D-A1D852D1AC0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0890" y="1368380"/>
                <a:ext cx="302453" cy="1541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" name="Picture 25" descr="https://lh4.googleusercontent.com/GbN6V026ty-h9oej2cmBg2zD-KxwRpBSPvm73yV1RxUdjEK4VSm527eWF-UAAWdFSMVrICcNJTlVlzRvY17eg5UPyUh5xHP5moZwGjdkHcRPrYRImc7wVS8DvOcfWIvgFaVw9lPu">
                <a:extLst>
                  <a:ext uri="{FF2B5EF4-FFF2-40B4-BE49-F238E27FC236}">
                    <a16:creationId xmlns:a16="http://schemas.microsoft.com/office/drawing/2014/main" id="{2288830D-D72D-4950-B601-9B01C7F5721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12342" y="1153235"/>
                <a:ext cx="194996" cy="1494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2" name="Picture 26" descr="https://lh3.googleusercontent.com/d25ejZgXwbBIh9Pq0SmupAGe7SdMUQRC_0nO1OkKos_hC4VJcX3BMFndw2iQeVcPSpMLqj-hK3awDOkiyQ0te1DdDUL4AmaseBufref2koJ3rTokiC_v9MX3i34Z99tjLRXOzyXz">
                <a:extLst>
                  <a:ext uri="{FF2B5EF4-FFF2-40B4-BE49-F238E27FC236}">
                    <a16:creationId xmlns:a16="http://schemas.microsoft.com/office/drawing/2014/main" id="{5B6F0650-BBB7-46EC-8ED0-B1390DCD64B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12342" y="906093"/>
                <a:ext cx="235745" cy="1494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3" name="Picture 27" descr="https://lh3.googleusercontent.com/vAJUXtAnI40cLIDQO05p3FSIYZdnoubdrYjZHd3HrdNr2WT06M-pVTHEDimuAGwFSTXKIw5sGF4N6H1GnKQuejBzHozHC2APLTGFD6_ISp_ZUQij6iryxye5JndRhnJubhYJyJm4">
                <a:extLst>
                  <a:ext uri="{FF2B5EF4-FFF2-40B4-BE49-F238E27FC236}">
                    <a16:creationId xmlns:a16="http://schemas.microsoft.com/office/drawing/2014/main" id="{9045F72C-19A3-43A2-8088-B1C11248E37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94886" y="1573681"/>
                <a:ext cx="223872" cy="1679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4" name="Picture 28" descr="https://lh3.googleusercontent.com/efGAGnYNXp-10_bsBb1iP2k9fngOwNkRF30GtUE1q6DtZ6qTD0G2h97Le6vxP54YslQyQom2kJxG7DyfhpKD1YVGPlA3XfT2xtOvZ9Z3IfW5AM5E0qMMOtzGy4v_dZGbWNMwBInr">
                <a:extLst>
                  <a:ext uri="{FF2B5EF4-FFF2-40B4-BE49-F238E27FC236}">
                    <a16:creationId xmlns:a16="http://schemas.microsoft.com/office/drawing/2014/main" id="{7633FFA9-830A-4E9B-8DA2-F8839114EEA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12854" y="1799125"/>
                <a:ext cx="199087" cy="1733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43FB907-7967-46CF-806A-A48488BC136F}"/>
                </a:ext>
              </a:extLst>
            </p:cNvPr>
            <p:cNvGrpSpPr/>
            <p:nvPr/>
          </p:nvGrpSpPr>
          <p:grpSpPr>
            <a:xfrm>
              <a:off x="6385644" y="997029"/>
              <a:ext cx="3009532" cy="1706365"/>
              <a:chOff x="6235891" y="916365"/>
              <a:chExt cx="3009532" cy="1706365"/>
            </a:xfrm>
          </p:grpSpPr>
          <p:sp>
            <p:nvSpPr>
              <p:cNvPr id="33" name="Rectangle 23">
                <a:extLst>
                  <a:ext uri="{FF2B5EF4-FFF2-40B4-BE49-F238E27FC236}">
                    <a16:creationId xmlns:a16="http://schemas.microsoft.com/office/drawing/2014/main" id="{ACE85A88-23AA-4B24-8949-70846EA92F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5715" y="916365"/>
                <a:ext cx="2779708" cy="1706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75438" tIns="37719" rIns="75438" bIns="37719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defTabSz="754380" eaLnBrk="0" fontAlgn="base" hangingPunct="0">
                  <a:lnSpc>
                    <a:spcPts val="172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1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Prayer (v42) </a:t>
                </a:r>
              </a:p>
              <a:p>
                <a:pPr defTabSz="754380" eaLnBrk="0" fontAlgn="base" hangingPunct="0">
                  <a:lnSpc>
                    <a:spcPts val="172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1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Miracles (v43)</a:t>
                </a:r>
              </a:p>
              <a:p>
                <a:pPr defTabSz="754380" eaLnBrk="0" fontAlgn="base" hangingPunct="0">
                  <a:lnSpc>
                    <a:spcPts val="172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1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Giving (v45)</a:t>
                </a:r>
              </a:p>
              <a:p>
                <a:pPr defTabSz="754380" eaLnBrk="0" fontAlgn="base" hangingPunct="0">
                  <a:lnSpc>
                    <a:spcPts val="172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1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Praising God (v47) </a:t>
                </a:r>
                <a:endParaRPr lang="en-US" altLang="en-US" sz="1100" dirty="0">
                  <a:latin typeface="Garamond" panose="02020404030301010803" pitchFamily="18" charset="0"/>
                </a:endParaRPr>
              </a:p>
              <a:p>
                <a:pPr defTabSz="754380" eaLnBrk="0" fontAlgn="base" hangingPunct="0">
                  <a:lnSpc>
                    <a:spcPts val="172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1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Lord’s Supper (v46) </a:t>
                </a:r>
              </a:p>
              <a:p>
                <a:pPr defTabSz="75438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200" dirty="0">
                    <a:solidFill>
                      <a:srgbClr val="000000"/>
                    </a:solidFill>
                    <a:latin typeface="Cambria" panose="02040503050406030204" pitchFamily="18" charset="0"/>
                  </a:rPr>
                  <a:t>                                </a:t>
                </a:r>
                <a:r>
                  <a:rPr lang="en-US" altLang="en-US" sz="1200" dirty="0"/>
                  <a:t>  </a:t>
                </a:r>
                <a:endParaRPr lang="en-US" altLang="en-US" sz="1200" dirty="0">
                  <a:solidFill>
                    <a:srgbClr val="000000"/>
                  </a:solidFill>
                  <a:latin typeface="Cambria" panose="02040503050406030204" pitchFamily="18" charset="0"/>
                </a:endParaRPr>
              </a:p>
              <a:p>
                <a:pPr defTabSz="75438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br>
                  <a:rPr lang="en-US" altLang="en-US" sz="1155" dirty="0">
                    <a:solidFill>
                      <a:srgbClr val="000000"/>
                    </a:solidFill>
                    <a:latin typeface="Cambria" panose="02040503050406030204" pitchFamily="18" charset="0"/>
                  </a:rPr>
                </a:br>
                <a:endParaRPr lang="en-US" altLang="en-US" sz="1155" dirty="0">
                  <a:solidFill>
                    <a:srgbClr val="000000"/>
                  </a:solidFill>
                  <a:latin typeface="Cambria" panose="02040503050406030204" pitchFamily="18" charset="0"/>
                </a:endParaRPr>
              </a:p>
            </p:txBody>
          </p:sp>
          <p:pic>
            <p:nvPicPr>
              <p:cNvPr id="34" name="Picture 29" descr="https://lh5.googleusercontent.com/Q0E6Ad888f6XfyVDKqqJ3Vtz9USlIVxh7NEYHoi1-xXTBzq5g8jkD-ovSQ6Rdct_mQg54uvD0EFWGyXMLLv0QteOyHiu6cD5-Eh3saTZlW4WcbAsnfh25pOPvnIA6d339-pLZ7Bp">
                <a:extLst>
                  <a:ext uri="{FF2B5EF4-FFF2-40B4-BE49-F238E27FC236}">
                    <a16:creationId xmlns:a16="http://schemas.microsoft.com/office/drawing/2014/main" id="{3F7F0326-8B96-4377-8A35-F3957E8B311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19589" y="989967"/>
                <a:ext cx="148108" cy="2045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" name="Picture 30" descr="https://lh5.googleusercontent.com/ND917m5nYbZELhUvjVeWZ4Sg32VPoAeudXhy23IkAop8lC64acyerUJRUBjl6zsQk5FlS6sInxPe_RtRJX6haIeo3XTGhzqsME8x7xcns30lH4JkSNrqwwM9gV_7nHI6c_u5i8n6">
                <a:extLst>
                  <a:ext uri="{FF2B5EF4-FFF2-40B4-BE49-F238E27FC236}">
                    <a16:creationId xmlns:a16="http://schemas.microsoft.com/office/drawing/2014/main" id="{9BC9E8BF-7669-4BE5-A1C6-0782BF45C46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63608" y="1259192"/>
                <a:ext cx="194286" cy="841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" name="Picture 31" descr="https://lh5.googleusercontent.com/bSdf8GYSmx0_LD0_Qa3IcgAWgpRrzo8tYDZHn_vyIfBO0DRhDLSII5rJlnB859dwSFKs8RC8xvYoVNv8707TWxlmRK1GZsu1ReMJBJHLmC_IK7Mfkcn8-8ZzBEzUu7VJVOxE0LtC">
                <a:extLst>
                  <a:ext uri="{FF2B5EF4-FFF2-40B4-BE49-F238E27FC236}">
                    <a16:creationId xmlns:a16="http://schemas.microsoft.com/office/drawing/2014/main" id="{C43E3022-B6A7-4985-B935-783B9B15558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38112" y="1888757"/>
                <a:ext cx="234136" cy="1390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" name="Picture 32" descr="https://lh6.googleusercontent.com/qLtyIDa5NGCJk3JjPXdOu2d8rUer00pEPAUCpTzcKUhFJxSr1jj3o3zWo7w1_wgR5gxg-KLcBqOETBNzUonfyBKeZ5PQPJQ5lNTH48JJOqAPCwBnKKlVsH4bB-bsu0_HAqXfHBEH">
                <a:extLst>
                  <a:ext uri="{FF2B5EF4-FFF2-40B4-BE49-F238E27FC236}">
                    <a16:creationId xmlns:a16="http://schemas.microsoft.com/office/drawing/2014/main" id="{0A0D270A-484E-41A5-9BE3-89D4F20F861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72592" y="1646329"/>
                <a:ext cx="185302" cy="1921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" name="Picture 33" descr="https://lh6.googleusercontent.com/EDnlN7StOtDNhYI1mJzScUudkbrOBuCUGGnTYPUlbKkudiCDJUvj1JlhjRu2XHshePvr3IUxUXP5ByXLUj8RwDStFe2rBq48-XwCqyEXg_6M4zfNbD-vhgM5pYW3t3jn2Jte9fwv">
                <a:extLst>
                  <a:ext uri="{FF2B5EF4-FFF2-40B4-BE49-F238E27FC236}">
                    <a16:creationId xmlns:a16="http://schemas.microsoft.com/office/drawing/2014/main" id="{B11AA378-DF46-425B-9D76-AF1EEA71C7B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35891" y="1419422"/>
                <a:ext cx="241308" cy="1608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2" name="Smiley Face 11">
              <a:extLst>
                <a:ext uri="{FF2B5EF4-FFF2-40B4-BE49-F238E27FC236}">
                  <a16:creationId xmlns:a16="http://schemas.microsoft.com/office/drawing/2014/main" id="{1B88F572-1B47-488E-B49D-59705EDCE673}"/>
                </a:ext>
              </a:extLst>
            </p:cNvPr>
            <p:cNvSpPr/>
            <p:nvPr/>
          </p:nvSpPr>
          <p:spPr>
            <a:xfrm>
              <a:off x="8442633" y="762328"/>
              <a:ext cx="145725" cy="132331"/>
            </a:xfrm>
            <a:prstGeom prst="smileyFace">
              <a:avLst/>
            </a:prstGeom>
            <a:noFill/>
            <a:ln w="14731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1674C7A-BFDA-47C8-A9B1-86A224D7F743}"/>
                </a:ext>
              </a:extLst>
            </p:cNvPr>
            <p:cNvSpPr/>
            <p:nvPr/>
          </p:nvSpPr>
          <p:spPr>
            <a:xfrm>
              <a:off x="8347865" y="1135525"/>
              <a:ext cx="1156740" cy="101196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26" descr="https://lh3.googleusercontent.com/d25ejZgXwbBIh9Pq0SmupAGe7SdMUQRC_0nO1OkKos_hC4VJcX3BMFndw2iQeVcPSpMLqj-hK3awDOkiyQ0te1DdDUL4AmaseBufref2koJ3rTokiC_v9MX3i34Z99tjLRXOzyXz">
              <a:extLst>
                <a:ext uri="{FF2B5EF4-FFF2-40B4-BE49-F238E27FC236}">
                  <a16:creationId xmlns:a16="http://schemas.microsoft.com/office/drawing/2014/main" id="{3C59D15E-A7EB-48A3-AF39-27190CBBDE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15113" y="1222263"/>
              <a:ext cx="285926" cy="185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5" descr="https://lh4.googleusercontent.com/GbN6V026ty-h9oej2cmBg2zD-KxwRpBSPvm73yV1RxUdjEK4VSm527eWF-UAAWdFSMVrICcNJTlVlzRvY17eg5UPyUh5xHP5moZwGjdkHcRPrYRImc7wVS8DvOcfWIvgFaVw9lPu">
              <a:extLst>
                <a:ext uri="{FF2B5EF4-FFF2-40B4-BE49-F238E27FC236}">
                  <a16:creationId xmlns:a16="http://schemas.microsoft.com/office/drawing/2014/main" id="{DA212746-5C18-42BB-B638-0C2B1B712E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2721" y="1652740"/>
              <a:ext cx="192155" cy="1508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4" descr="https://lh6.googleusercontent.com/NLEGRjItDMaMSykCsLbfn-_qS7gmMsbUbubqlBDGhpC4pqbkoo56JVRJokAvW2TZOJyLlrmHn2qKvXrsbCUzwnqZNmbhWJapvu_SATXG81eA1hgqLxpjJ3VPppZWUKUuan7ofbHC">
              <a:extLst>
                <a:ext uri="{FF2B5EF4-FFF2-40B4-BE49-F238E27FC236}">
                  <a16:creationId xmlns:a16="http://schemas.microsoft.com/office/drawing/2014/main" id="{91CE9C41-65E0-4E6D-A785-5558AF0015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53622" y="1336759"/>
              <a:ext cx="289207" cy="150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7" descr="https://lh3.googleusercontent.com/vAJUXtAnI40cLIDQO05p3FSIYZdnoubdrYjZHd3HrdNr2WT06M-pVTHEDimuAGwFSTXKIw5sGF4N6H1GnKQuejBzHozHC2APLTGFD6_ISp_ZUQij6iryxye5JndRhnJubhYJyJm4">
              <a:extLst>
                <a:ext uri="{FF2B5EF4-FFF2-40B4-BE49-F238E27FC236}">
                  <a16:creationId xmlns:a16="http://schemas.microsoft.com/office/drawing/2014/main" id="{F81CF584-7775-4294-9014-FC2610E8F5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3629" y="1625039"/>
              <a:ext cx="211680" cy="162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8" descr="https://lh3.googleusercontent.com/efGAGnYNXp-10_bsBb1iP2k9fngOwNkRF30GtUE1q6DtZ6qTD0G2h97Le6vxP54YslQyQom2kJxG7DyfhpKD1YVGPlA3XfT2xtOvZ9Z3IfW5AM5E0qMMOtzGy4v_dZGbWNMwBInr">
              <a:extLst>
                <a:ext uri="{FF2B5EF4-FFF2-40B4-BE49-F238E27FC236}">
                  <a16:creationId xmlns:a16="http://schemas.microsoft.com/office/drawing/2014/main" id="{C049C8E3-0015-4574-A376-F69BD7690B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6235" y="1546223"/>
              <a:ext cx="203364" cy="181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9" descr="https://lh5.googleusercontent.com/Q0E6Ad888f6XfyVDKqqJ3Vtz9USlIVxh7NEYHoi1-xXTBzq5g8jkD-ovSQ6Rdct_mQg54uvD0EFWGyXMLLv0QteOyHiu6cD5-Eh3saTZlW4WcbAsnfh25pOPvnIA6d339-pLZ7Bp">
              <a:extLst>
                <a:ext uri="{FF2B5EF4-FFF2-40B4-BE49-F238E27FC236}">
                  <a16:creationId xmlns:a16="http://schemas.microsoft.com/office/drawing/2014/main" id="{0F24840E-3124-4E30-9B54-68BEEA4B4E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1665" y="1518498"/>
              <a:ext cx="186182" cy="263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33" descr="https://lh6.googleusercontent.com/EDnlN7StOtDNhYI1mJzScUudkbrOBuCUGGnTYPUlbKkudiCDJUvj1JlhjRu2XHshePvr3IUxUXP5ByXLUj8RwDStFe2rBq48-XwCqyEXg_6M4zfNbD-vhgM5pYW3t3jn2Jte9fwv">
              <a:extLst>
                <a:ext uri="{FF2B5EF4-FFF2-40B4-BE49-F238E27FC236}">
                  <a16:creationId xmlns:a16="http://schemas.microsoft.com/office/drawing/2014/main" id="{AB9FD489-3F2E-4882-8F7F-8F556E2FD4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9919" y="1340813"/>
              <a:ext cx="319590" cy="218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32" descr="https://lh6.googleusercontent.com/qLtyIDa5NGCJk3JjPXdOu2d8rUer00pEPAUCpTzcKUhFJxSr1jj3o3zWo7w1_wgR5gxg-KLcBqOETBNzUonfyBKeZ5PQPJQ5lNTH48JJOqAPCwBnKKlVsH4bB-bsu0_HAqXfHBEH">
              <a:extLst>
                <a:ext uri="{FF2B5EF4-FFF2-40B4-BE49-F238E27FC236}">
                  <a16:creationId xmlns:a16="http://schemas.microsoft.com/office/drawing/2014/main" id="{6C9584BB-7653-4331-B194-C1D35D46CD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47440" y="1778512"/>
              <a:ext cx="203364" cy="2159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31" descr="https://lh5.googleusercontent.com/bSdf8GYSmx0_LD0_Qa3IcgAWgpRrzo8tYDZHn_vyIfBO0DRhDLSII5rJlnB859dwSFKs8RC8xvYoVNv8707TWxlmRK1GZsu1ReMJBJHLmC_IK7Mfkcn8-8ZzBEzUu7VJVOxE0LtC">
              <a:extLst>
                <a:ext uri="{FF2B5EF4-FFF2-40B4-BE49-F238E27FC236}">
                  <a16:creationId xmlns:a16="http://schemas.microsoft.com/office/drawing/2014/main" id="{E36936FB-9434-4EF8-96CF-7E73280B55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2643" y="1808381"/>
              <a:ext cx="284608" cy="1730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30" descr="https://lh5.googleusercontent.com/ND917m5nYbZELhUvjVeWZ4Sg32VPoAeudXhy23IkAop8lC64acyerUJRUBjl6zsQk5FlS6sInxPe_RtRJX6haIeo3XTGhzqsME8x7xcns30lH4JkSNrqwwM9gV_7nHI6c_u5i8n6">
              <a:extLst>
                <a:ext uri="{FF2B5EF4-FFF2-40B4-BE49-F238E27FC236}">
                  <a16:creationId xmlns:a16="http://schemas.microsoft.com/office/drawing/2014/main" id="{B6FCF1E5-C8D6-495F-A1A4-32A702D928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9809" y="1165968"/>
              <a:ext cx="222171" cy="985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4" descr="https://lh6.googleusercontent.com/NLEGRjItDMaMSykCsLbfn-_qS7gmMsbUbubqlBDGhpC4pqbkoo56JVRJokAvW2TZOJyLlrmHn2qKvXrsbCUzwnqZNmbhWJapvu_SATXG81eA1hgqLxpjJ3VPppZWUKUuan7ofbHC">
              <a:extLst>
                <a:ext uri="{FF2B5EF4-FFF2-40B4-BE49-F238E27FC236}">
                  <a16:creationId xmlns:a16="http://schemas.microsoft.com/office/drawing/2014/main" id="{B3338A8F-81AB-41AB-A863-389DF8B29E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8131" y="766105"/>
              <a:ext cx="204581" cy="106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4" descr="https://lh6.googleusercontent.com/NLEGRjItDMaMSykCsLbfn-_qS7gmMsbUbubqlBDGhpC4pqbkoo56JVRJokAvW2TZOJyLlrmHn2qKvXrsbCUzwnqZNmbhWJapvu_SATXG81eA1hgqLxpjJ3VPppZWUKUuan7ofbHC">
              <a:extLst>
                <a:ext uri="{FF2B5EF4-FFF2-40B4-BE49-F238E27FC236}">
                  <a16:creationId xmlns:a16="http://schemas.microsoft.com/office/drawing/2014/main" id="{E601D779-B490-476C-9767-2A5194A233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6936" y="763761"/>
              <a:ext cx="204581" cy="106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Snip Same Side Corner Rectangle 8">
              <a:extLst>
                <a:ext uri="{FF2B5EF4-FFF2-40B4-BE49-F238E27FC236}">
                  <a16:creationId xmlns:a16="http://schemas.microsoft.com/office/drawing/2014/main" id="{F4427F6C-A96F-4439-8444-310797FC0078}"/>
                </a:ext>
              </a:extLst>
            </p:cNvPr>
            <p:cNvSpPr/>
            <p:nvPr/>
          </p:nvSpPr>
          <p:spPr>
            <a:xfrm>
              <a:off x="8695711" y="773276"/>
              <a:ext cx="178473" cy="108311"/>
            </a:xfrm>
            <a:custGeom>
              <a:avLst/>
              <a:gdLst>
                <a:gd name="connsiteX0" fmla="*/ 177804 w 1729537"/>
                <a:gd name="connsiteY0" fmla="*/ 0 h 1066800"/>
                <a:gd name="connsiteX1" fmla="*/ 1551733 w 1729537"/>
                <a:gd name="connsiteY1" fmla="*/ 0 h 1066800"/>
                <a:gd name="connsiteX2" fmla="*/ 1729537 w 1729537"/>
                <a:gd name="connsiteY2" fmla="*/ 177804 h 1066800"/>
                <a:gd name="connsiteX3" fmla="*/ 1729537 w 1729537"/>
                <a:gd name="connsiteY3" fmla="*/ 1066800 h 1066800"/>
                <a:gd name="connsiteX4" fmla="*/ 1729537 w 1729537"/>
                <a:gd name="connsiteY4" fmla="*/ 1066800 h 1066800"/>
                <a:gd name="connsiteX5" fmla="*/ 0 w 1729537"/>
                <a:gd name="connsiteY5" fmla="*/ 1066800 h 1066800"/>
                <a:gd name="connsiteX6" fmla="*/ 0 w 1729537"/>
                <a:gd name="connsiteY6" fmla="*/ 1066800 h 1066800"/>
                <a:gd name="connsiteX7" fmla="*/ 0 w 1729537"/>
                <a:gd name="connsiteY7" fmla="*/ 177804 h 1066800"/>
                <a:gd name="connsiteX8" fmla="*/ 177804 w 1729537"/>
                <a:gd name="connsiteY8" fmla="*/ 0 h 1066800"/>
                <a:gd name="connsiteX0" fmla="*/ 177804 w 1729537"/>
                <a:gd name="connsiteY0" fmla="*/ 0 h 1066800"/>
                <a:gd name="connsiteX1" fmla="*/ 1343915 w 1729537"/>
                <a:gd name="connsiteY1" fmla="*/ 706582 h 1066800"/>
                <a:gd name="connsiteX2" fmla="*/ 1729537 w 1729537"/>
                <a:gd name="connsiteY2" fmla="*/ 177804 h 1066800"/>
                <a:gd name="connsiteX3" fmla="*/ 1729537 w 1729537"/>
                <a:gd name="connsiteY3" fmla="*/ 1066800 h 1066800"/>
                <a:gd name="connsiteX4" fmla="*/ 1729537 w 1729537"/>
                <a:gd name="connsiteY4" fmla="*/ 1066800 h 1066800"/>
                <a:gd name="connsiteX5" fmla="*/ 0 w 1729537"/>
                <a:gd name="connsiteY5" fmla="*/ 1066800 h 1066800"/>
                <a:gd name="connsiteX6" fmla="*/ 0 w 1729537"/>
                <a:gd name="connsiteY6" fmla="*/ 1066800 h 1066800"/>
                <a:gd name="connsiteX7" fmla="*/ 0 w 1729537"/>
                <a:gd name="connsiteY7" fmla="*/ 177804 h 1066800"/>
                <a:gd name="connsiteX8" fmla="*/ 177804 w 1729537"/>
                <a:gd name="connsiteY8" fmla="*/ 0 h 1066800"/>
                <a:gd name="connsiteX0" fmla="*/ 427186 w 1729537"/>
                <a:gd name="connsiteY0" fmla="*/ 501069 h 888996"/>
                <a:gd name="connsiteX1" fmla="*/ 1343915 w 1729537"/>
                <a:gd name="connsiteY1" fmla="*/ 528778 h 888996"/>
                <a:gd name="connsiteX2" fmla="*/ 1729537 w 1729537"/>
                <a:gd name="connsiteY2" fmla="*/ 0 h 888996"/>
                <a:gd name="connsiteX3" fmla="*/ 1729537 w 1729537"/>
                <a:gd name="connsiteY3" fmla="*/ 888996 h 888996"/>
                <a:gd name="connsiteX4" fmla="*/ 1729537 w 1729537"/>
                <a:gd name="connsiteY4" fmla="*/ 888996 h 888996"/>
                <a:gd name="connsiteX5" fmla="*/ 0 w 1729537"/>
                <a:gd name="connsiteY5" fmla="*/ 888996 h 888996"/>
                <a:gd name="connsiteX6" fmla="*/ 0 w 1729537"/>
                <a:gd name="connsiteY6" fmla="*/ 888996 h 888996"/>
                <a:gd name="connsiteX7" fmla="*/ 0 w 1729537"/>
                <a:gd name="connsiteY7" fmla="*/ 0 h 888996"/>
                <a:gd name="connsiteX8" fmla="*/ 427186 w 1729537"/>
                <a:gd name="connsiteY8" fmla="*/ 501069 h 888996"/>
                <a:gd name="connsiteX0" fmla="*/ 427186 w 1729537"/>
                <a:gd name="connsiteY0" fmla="*/ 501069 h 888996"/>
                <a:gd name="connsiteX1" fmla="*/ 912119 w 1729537"/>
                <a:gd name="connsiteY1" fmla="*/ 528778 h 888996"/>
                <a:gd name="connsiteX2" fmla="*/ 1343915 w 1729537"/>
                <a:gd name="connsiteY2" fmla="*/ 528778 h 888996"/>
                <a:gd name="connsiteX3" fmla="*/ 1729537 w 1729537"/>
                <a:gd name="connsiteY3" fmla="*/ 0 h 888996"/>
                <a:gd name="connsiteX4" fmla="*/ 1729537 w 1729537"/>
                <a:gd name="connsiteY4" fmla="*/ 888996 h 888996"/>
                <a:gd name="connsiteX5" fmla="*/ 1729537 w 1729537"/>
                <a:gd name="connsiteY5" fmla="*/ 888996 h 888996"/>
                <a:gd name="connsiteX6" fmla="*/ 0 w 1729537"/>
                <a:gd name="connsiteY6" fmla="*/ 888996 h 888996"/>
                <a:gd name="connsiteX7" fmla="*/ 0 w 1729537"/>
                <a:gd name="connsiteY7" fmla="*/ 888996 h 888996"/>
                <a:gd name="connsiteX8" fmla="*/ 0 w 1729537"/>
                <a:gd name="connsiteY8" fmla="*/ 0 h 888996"/>
                <a:gd name="connsiteX9" fmla="*/ 427186 w 1729537"/>
                <a:gd name="connsiteY9" fmla="*/ 501069 h 888996"/>
                <a:gd name="connsiteX0" fmla="*/ 427186 w 1729537"/>
                <a:gd name="connsiteY0" fmla="*/ 637309 h 1025236"/>
                <a:gd name="connsiteX1" fmla="*/ 870555 w 1729537"/>
                <a:gd name="connsiteY1" fmla="*/ 0 h 1025236"/>
                <a:gd name="connsiteX2" fmla="*/ 1343915 w 1729537"/>
                <a:gd name="connsiteY2" fmla="*/ 665018 h 1025236"/>
                <a:gd name="connsiteX3" fmla="*/ 1729537 w 1729537"/>
                <a:gd name="connsiteY3" fmla="*/ 136240 h 1025236"/>
                <a:gd name="connsiteX4" fmla="*/ 1729537 w 1729537"/>
                <a:gd name="connsiteY4" fmla="*/ 1025236 h 1025236"/>
                <a:gd name="connsiteX5" fmla="*/ 1729537 w 1729537"/>
                <a:gd name="connsiteY5" fmla="*/ 1025236 h 1025236"/>
                <a:gd name="connsiteX6" fmla="*/ 0 w 1729537"/>
                <a:gd name="connsiteY6" fmla="*/ 1025236 h 1025236"/>
                <a:gd name="connsiteX7" fmla="*/ 0 w 1729537"/>
                <a:gd name="connsiteY7" fmla="*/ 1025236 h 1025236"/>
                <a:gd name="connsiteX8" fmla="*/ 0 w 1729537"/>
                <a:gd name="connsiteY8" fmla="*/ 136240 h 1025236"/>
                <a:gd name="connsiteX9" fmla="*/ 427186 w 1729537"/>
                <a:gd name="connsiteY9" fmla="*/ 637309 h 1025236"/>
                <a:gd name="connsiteX0" fmla="*/ 427186 w 1729537"/>
                <a:gd name="connsiteY0" fmla="*/ 637309 h 1025236"/>
                <a:gd name="connsiteX1" fmla="*/ 870555 w 1729537"/>
                <a:gd name="connsiteY1" fmla="*/ 0 h 1025236"/>
                <a:gd name="connsiteX2" fmla="*/ 1260788 w 1729537"/>
                <a:gd name="connsiteY2" fmla="*/ 665018 h 1025236"/>
                <a:gd name="connsiteX3" fmla="*/ 1729537 w 1729537"/>
                <a:gd name="connsiteY3" fmla="*/ 136240 h 1025236"/>
                <a:gd name="connsiteX4" fmla="*/ 1729537 w 1729537"/>
                <a:gd name="connsiteY4" fmla="*/ 1025236 h 1025236"/>
                <a:gd name="connsiteX5" fmla="*/ 1729537 w 1729537"/>
                <a:gd name="connsiteY5" fmla="*/ 1025236 h 1025236"/>
                <a:gd name="connsiteX6" fmla="*/ 0 w 1729537"/>
                <a:gd name="connsiteY6" fmla="*/ 1025236 h 1025236"/>
                <a:gd name="connsiteX7" fmla="*/ 0 w 1729537"/>
                <a:gd name="connsiteY7" fmla="*/ 1025236 h 1025236"/>
                <a:gd name="connsiteX8" fmla="*/ 0 w 1729537"/>
                <a:gd name="connsiteY8" fmla="*/ 136240 h 1025236"/>
                <a:gd name="connsiteX9" fmla="*/ 427186 w 1729537"/>
                <a:gd name="connsiteY9" fmla="*/ 637309 h 1025236"/>
                <a:gd name="connsiteX0" fmla="*/ 427186 w 1729537"/>
                <a:gd name="connsiteY0" fmla="*/ 637309 h 1025236"/>
                <a:gd name="connsiteX1" fmla="*/ 870555 w 1729537"/>
                <a:gd name="connsiteY1" fmla="*/ 0 h 1025236"/>
                <a:gd name="connsiteX2" fmla="*/ 1343915 w 1729537"/>
                <a:gd name="connsiteY2" fmla="*/ 665018 h 1025236"/>
                <a:gd name="connsiteX3" fmla="*/ 1729537 w 1729537"/>
                <a:gd name="connsiteY3" fmla="*/ 136240 h 1025236"/>
                <a:gd name="connsiteX4" fmla="*/ 1729537 w 1729537"/>
                <a:gd name="connsiteY4" fmla="*/ 1025236 h 1025236"/>
                <a:gd name="connsiteX5" fmla="*/ 1729537 w 1729537"/>
                <a:gd name="connsiteY5" fmla="*/ 1025236 h 1025236"/>
                <a:gd name="connsiteX6" fmla="*/ 0 w 1729537"/>
                <a:gd name="connsiteY6" fmla="*/ 1025236 h 1025236"/>
                <a:gd name="connsiteX7" fmla="*/ 0 w 1729537"/>
                <a:gd name="connsiteY7" fmla="*/ 1025236 h 1025236"/>
                <a:gd name="connsiteX8" fmla="*/ 0 w 1729537"/>
                <a:gd name="connsiteY8" fmla="*/ 136240 h 1025236"/>
                <a:gd name="connsiteX9" fmla="*/ 427186 w 1729537"/>
                <a:gd name="connsiteY9" fmla="*/ 637309 h 1025236"/>
                <a:gd name="connsiteX0" fmla="*/ 427186 w 1729537"/>
                <a:gd name="connsiteY0" fmla="*/ 637309 h 1025236"/>
                <a:gd name="connsiteX1" fmla="*/ 870555 w 1729537"/>
                <a:gd name="connsiteY1" fmla="*/ 0 h 1025236"/>
                <a:gd name="connsiteX2" fmla="*/ 1343915 w 1729537"/>
                <a:gd name="connsiteY2" fmla="*/ 595745 h 1025236"/>
                <a:gd name="connsiteX3" fmla="*/ 1729537 w 1729537"/>
                <a:gd name="connsiteY3" fmla="*/ 136240 h 1025236"/>
                <a:gd name="connsiteX4" fmla="*/ 1729537 w 1729537"/>
                <a:gd name="connsiteY4" fmla="*/ 1025236 h 1025236"/>
                <a:gd name="connsiteX5" fmla="*/ 1729537 w 1729537"/>
                <a:gd name="connsiteY5" fmla="*/ 1025236 h 1025236"/>
                <a:gd name="connsiteX6" fmla="*/ 0 w 1729537"/>
                <a:gd name="connsiteY6" fmla="*/ 1025236 h 1025236"/>
                <a:gd name="connsiteX7" fmla="*/ 0 w 1729537"/>
                <a:gd name="connsiteY7" fmla="*/ 1025236 h 1025236"/>
                <a:gd name="connsiteX8" fmla="*/ 0 w 1729537"/>
                <a:gd name="connsiteY8" fmla="*/ 136240 h 1025236"/>
                <a:gd name="connsiteX9" fmla="*/ 427186 w 1729537"/>
                <a:gd name="connsiteY9" fmla="*/ 637309 h 1025236"/>
                <a:gd name="connsiteX0" fmla="*/ 427186 w 1729537"/>
                <a:gd name="connsiteY0" fmla="*/ 637309 h 1025236"/>
                <a:gd name="connsiteX1" fmla="*/ 870555 w 1729537"/>
                <a:gd name="connsiteY1" fmla="*/ 0 h 1025236"/>
                <a:gd name="connsiteX2" fmla="*/ 1343915 w 1729537"/>
                <a:gd name="connsiteY2" fmla="*/ 595745 h 1025236"/>
                <a:gd name="connsiteX3" fmla="*/ 1729537 w 1729537"/>
                <a:gd name="connsiteY3" fmla="*/ 136240 h 1025236"/>
                <a:gd name="connsiteX4" fmla="*/ 1729537 w 1729537"/>
                <a:gd name="connsiteY4" fmla="*/ 1025236 h 1025236"/>
                <a:gd name="connsiteX5" fmla="*/ 1729537 w 1729537"/>
                <a:gd name="connsiteY5" fmla="*/ 1025236 h 1025236"/>
                <a:gd name="connsiteX6" fmla="*/ 0 w 1729537"/>
                <a:gd name="connsiteY6" fmla="*/ 1025236 h 1025236"/>
                <a:gd name="connsiteX7" fmla="*/ 0 w 1729537"/>
                <a:gd name="connsiteY7" fmla="*/ 1025236 h 1025236"/>
                <a:gd name="connsiteX8" fmla="*/ 0 w 1729537"/>
                <a:gd name="connsiteY8" fmla="*/ 260931 h 1025236"/>
                <a:gd name="connsiteX9" fmla="*/ 427186 w 1729537"/>
                <a:gd name="connsiteY9" fmla="*/ 637309 h 1025236"/>
                <a:gd name="connsiteX0" fmla="*/ 427186 w 1729537"/>
                <a:gd name="connsiteY0" fmla="*/ 637309 h 1025236"/>
                <a:gd name="connsiteX1" fmla="*/ 870555 w 1729537"/>
                <a:gd name="connsiteY1" fmla="*/ 0 h 1025236"/>
                <a:gd name="connsiteX2" fmla="*/ 1343915 w 1729537"/>
                <a:gd name="connsiteY2" fmla="*/ 595745 h 1025236"/>
                <a:gd name="connsiteX3" fmla="*/ 1729537 w 1729537"/>
                <a:gd name="connsiteY3" fmla="*/ 274786 h 1025236"/>
                <a:gd name="connsiteX4" fmla="*/ 1729537 w 1729537"/>
                <a:gd name="connsiteY4" fmla="*/ 1025236 h 1025236"/>
                <a:gd name="connsiteX5" fmla="*/ 1729537 w 1729537"/>
                <a:gd name="connsiteY5" fmla="*/ 1025236 h 1025236"/>
                <a:gd name="connsiteX6" fmla="*/ 0 w 1729537"/>
                <a:gd name="connsiteY6" fmla="*/ 1025236 h 1025236"/>
                <a:gd name="connsiteX7" fmla="*/ 0 w 1729537"/>
                <a:gd name="connsiteY7" fmla="*/ 1025236 h 1025236"/>
                <a:gd name="connsiteX8" fmla="*/ 0 w 1729537"/>
                <a:gd name="connsiteY8" fmla="*/ 260931 h 1025236"/>
                <a:gd name="connsiteX9" fmla="*/ 427186 w 1729537"/>
                <a:gd name="connsiteY9" fmla="*/ 637309 h 1025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29537" h="1025236">
                  <a:moveTo>
                    <a:pt x="427186" y="637309"/>
                  </a:moveTo>
                  <a:lnTo>
                    <a:pt x="870555" y="0"/>
                  </a:lnTo>
                  <a:lnTo>
                    <a:pt x="1343915" y="595745"/>
                  </a:lnTo>
                  <a:lnTo>
                    <a:pt x="1729537" y="274786"/>
                  </a:lnTo>
                  <a:lnTo>
                    <a:pt x="1729537" y="1025236"/>
                  </a:lnTo>
                  <a:lnTo>
                    <a:pt x="1729537" y="1025236"/>
                  </a:lnTo>
                  <a:lnTo>
                    <a:pt x="0" y="1025236"/>
                  </a:lnTo>
                  <a:lnTo>
                    <a:pt x="0" y="1025236"/>
                  </a:lnTo>
                  <a:lnTo>
                    <a:pt x="0" y="260931"/>
                  </a:lnTo>
                  <a:lnTo>
                    <a:pt x="427186" y="637309"/>
                  </a:lnTo>
                  <a:close/>
                </a:path>
              </a:pathLst>
            </a:custGeom>
            <a:noFill/>
            <a:ln w="14859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F5038203-C687-42D3-BC01-0F5E96DD13E3}"/>
                </a:ext>
              </a:extLst>
            </p:cNvPr>
            <p:cNvGrpSpPr/>
            <p:nvPr/>
          </p:nvGrpSpPr>
          <p:grpSpPr>
            <a:xfrm>
              <a:off x="8442353" y="856185"/>
              <a:ext cx="855386" cy="282782"/>
              <a:chOff x="8427971" y="872292"/>
              <a:chExt cx="855386" cy="28278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F7E78F6-4071-4833-ADD9-79B9A3D03102}"/>
                  </a:ext>
                </a:extLst>
              </p:cNvPr>
              <p:cNvSpPr txBox="1"/>
              <p:nvPr/>
            </p:nvSpPr>
            <p:spPr>
              <a:xfrm>
                <a:off x="8427971" y="874633"/>
                <a:ext cx="8347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7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48B65C7-BB4F-4B29-9D4F-94B505D7377C}"/>
                  </a:ext>
                </a:extLst>
              </p:cNvPr>
              <p:cNvSpPr txBox="1"/>
              <p:nvPr/>
            </p:nvSpPr>
            <p:spPr>
              <a:xfrm>
                <a:off x="8950563" y="878075"/>
                <a:ext cx="8347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601880B-5E39-42D2-B21D-A1040AD0BFBB}"/>
                  </a:ext>
                </a:extLst>
              </p:cNvPr>
              <p:cNvSpPr txBox="1"/>
              <p:nvPr/>
            </p:nvSpPr>
            <p:spPr>
              <a:xfrm>
                <a:off x="8687394" y="877089"/>
                <a:ext cx="8347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2338655-2F13-4351-A0AF-950B208DB2D5}"/>
                  </a:ext>
                </a:extLst>
              </p:cNvPr>
              <p:cNvSpPr txBox="1"/>
              <p:nvPr/>
            </p:nvSpPr>
            <p:spPr>
              <a:xfrm>
                <a:off x="9199886" y="872292"/>
                <a:ext cx="8347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</a:t>
                </a:r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EEFEFE1-15D5-48A5-A47C-C0D1CF7B5C8B}"/>
                </a:ext>
              </a:extLst>
            </p:cNvPr>
            <p:cNvSpPr txBox="1"/>
            <p:nvPr/>
          </p:nvSpPr>
          <p:spPr>
            <a:xfrm>
              <a:off x="8234876" y="2120222"/>
              <a:ext cx="141875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latin typeface="Cambria" panose="02040503050406030204" pitchFamily="18" charset="0"/>
                </a:rPr>
                <a:t>Name, Leader, Date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DA31202-D07E-45CF-9F30-6715742A2BC7}"/>
              </a:ext>
            </a:extLst>
          </p:cNvPr>
          <p:cNvGrpSpPr/>
          <p:nvPr/>
        </p:nvGrpSpPr>
        <p:grpSpPr>
          <a:xfrm>
            <a:off x="5323936" y="112016"/>
            <a:ext cx="4810487" cy="1223663"/>
            <a:chOff x="5271292" y="3313555"/>
            <a:chExt cx="4472740" cy="1284898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907A872-8045-4C06-95DE-BBDF666C4C4D}"/>
                </a:ext>
              </a:extLst>
            </p:cNvPr>
            <p:cNvSpPr/>
            <p:nvPr/>
          </p:nvSpPr>
          <p:spPr>
            <a:xfrm>
              <a:off x="5271292" y="3330891"/>
              <a:ext cx="4100945" cy="12675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</a:t>
              </a:r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BF6E24B1-4868-4841-B90F-9B75C6C2B610}"/>
                </a:ext>
              </a:extLst>
            </p:cNvPr>
            <p:cNvGrpSpPr/>
            <p:nvPr/>
          </p:nvGrpSpPr>
          <p:grpSpPr>
            <a:xfrm>
              <a:off x="5296717" y="3313555"/>
              <a:ext cx="4447315" cy="1284898"/>
              <a:chOff x="5585659" y="520849"/>
              <a:chExt cx="4447315" cy="1284898"/>
            </a:xfrm>
          </p:grpSpPr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010E291-F04E-4E06-89B4-5A1280ADDE7C}"/>
                  </a:ext>
                </a:extLst>
              </p:cNvPr>
              <p:cNvSpPr txBox="1"/>
              <p:nvPr/>
            </p:nvSpPr>
            <p:spPr>
              <a:xfrm>
                <a:off x="6388783" y="520849"/>
                <a:ext cx="279494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F. KINGDOM PRIORITIES</a:t>
                </a:r>
              </a:p>
              <a:p>
                <a:endParaRPr lang="en-US" dirty="0"/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88C3F73-52AC-44BF-86A5-99C9C1C0BD61}"/>
                  </a:ext>
                </a:extLst>
              </p:cNvPr>
              <p:cNvSpPr txBox="1"/>
              <p:nvPr/>
            </p:nvSpPr>
            <p:spPr>
              <a:xfrm>
                <a:off x="5585659" y="747412"/>
                <a:ext cx="444731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</a:t>
                </a:r>
                <a:r>
                  <a:rPr lang="en-US" sz="12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1. LIST</a:t>
                </a:r>
                <a:r>
                  <a:rPr lang="en-US" sz="12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 where you spend time &amp; money. This reveals priorities.</a:t>
                </a:r>
                <a:endParaRPr lang="en-US" sz="1200" dirty="0"/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19DA8E7-930D-4594-9782-67044C4CF967}"/>
                  </a:ext>
                </a:extLst>
              </p:cNvPr>
              <p:cNvSpPr txBox="1"/>
              <p:nvPr/>
            </p:nvSpPr>
            <p:spPr>
              <a:xfrm>
                <a:off x="5611085" y="953684"/>
                <a:ext cx="412865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2. PRAY</a:t>
                </a:r>
                <a:r>
                  <a:rPr lang="en-US" sz="12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and ask Jesus if you are truly putting His Kingdom first.  </a:t>
                </a:r>
                <a:endParaRPr lang="en-US" sz="1200" dirty="0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B6E4591-1117-44AE-9A8C-74DD92881A47}"/>
                  </a:ext>
                </a:extLst>
              </p:cNvPr>
              <p:cNvSpPr txBox="1"/>
              <p:nvPr/>
            </p:nvSpPr>
            <p:spPr>
              <a:xfrm>
                <a:off x="5611085" y="1147642"/>
                <a:ext cx="4100944" cy="290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3. SHARE</a:t>
                </a:r>
                <a:r>
                  <a:rPr lang="en-US" sz="12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with your church any areas that you need to change.</a:t>
                </a:r>
                <a:endParaRPr lang="en-US" sz="1200" dirty="0"/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A8BD3AD4-3C61-4D16-A514-AE5EB0A4303C}"/>
                  </a:ext>
                </a:extLst>
              </p:cNvPr>
              <p:cNvSpPr txBox="1"/>
              <p:nvPr/>
            </p:nvSpPr>
            <p:spPr>
              <a:xfrm>
                <a:off x="5611085" y="1344082"/>
                <a:ext cx="43226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"/>
                <a:r>
                  <a:rPr lang="en-US" sz="12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4.</a:t>
                </a:r>
                <a:r>
                  <a:rPr lang="en-US" sz="12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</a:t>
                </a:r>
                <a:r>
                  <a:rPr lang="en-US" sz="1200" b="1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COMMIT</a:t>
                </a:r>
                <a:r>
                  <a:rPr lang="en-US" sz="12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to give time or resources as a church. Plan to take</a:t>
                </a:r>
              </a:p>
              <a:p>
                <a:pPr fontAlgn="b"/>
                <a:r>
                  <a:rPr lang="en-US" sz="1200" dirty="0">
                    <a:solidFill>
                      <a:srgbClr val="000000"/>
                    </a:solidFill>
                    <a:latin typeface="Garamond" panose="02020404030301010803" pitchFamily="18" charset="0"/>
                  </a:rPr>
                  <a:t>                      an offering next week &amp; immediately give it away. </a:t>
                </a:r>
                <a:endParaRPr lang="en-US" sz="1200" dirty="0"/>
              </a:p>
            </p:txBody>
          </p:sp>
        </p:grpSp>
      </p:grp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27F45213-8698-4D94-B0AA-93B2AAE10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24838"/>
              </p:ext>
            </p:extLst>
          </p:nvPr>
        </p:nvGraphicFramePr>
        <p:xfrm>
          <a:off x="213385" y="3636321"/>
          <a:ext cx="4409765" cy="3105838"/>
        </p:xfrm>
        <a:graphic>
          <a:graphicData uri="http://schemas.openxmlformats.org/drawingml/2006/table">
            <a:tbl>
              <a:tblPr/>
              <a:tblGrid>
                <a:gridCol w="787473">
                  <a:extLst>
                    <a:ext uri="{9D8B030D-6E8A-4147-A177-3AD203B41FA5}">
                      <a16:colId xmlns:a16="http://schemas.microsoft.com/office/drawing/2014/main" val="2577631506"/>
                    </a:ext>
                  </a:extLst>
                </a:gridCol>
                <a:gridCol w="1930123">
                  <a:extLst>
                    <a:ext uri="{9D8B030D-6E8A-4147-A177-3AD203B41FA5}">
                      <a16:colId xmlns:a16="http://schemas.microsoft.com/office/drawing/2014/main" val="3204145860"/>
                    </a:ext>
                  </a:extLst>
                </a:gridCol>
                <a:gridCol w="902076">
                  <a:extLst>
                    <a:ext uri="{9D8B030D-6E8A-4147-A177-3AD203B41FA5}">
                      <a16:colId xmlns:a16="http://schemas.microsoft.com/office/drawing/2014/main" val="2186328536"/>
                    </a:ext>
                  </a:extLst>
                </a:gridCol>
                <a:gridCol w="790093">
                  <a:extLst>
                    <a:ext uri="{9D8B030D-6E8A-4147-A177-3AD203B41FA5}">
                      <a16:colId xmlns:a16="http://schemas.microsoft.com/office/drawing/2014/main" val="2897904048"/>
                    </a:ext>
                  </a:extLst>
                </a:gridCol>
              </a:tblGrid>
              <a:tr h="489390">
                <a:tc gridSpan="4">
                  <a:txBody>
                    <a:bodyPr/>
                    <a:lstStyle/>
                    <a:p>
                      <a:pPr marL="0" marR="0" lvl="0" indent="0" algn="ctr" defTabSz="100584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Garamond" panose="02020404030301010803" pitchFamily="18" charset="0"/>
                        </a:rPr>
                        <a:t>G. OBEY SURVEY</a:t>
                      </a:r>
                    </a:p>
                    <a:p>
                      <a:pPr marL="0" marR="0" lvl="0" indent="0" algn="ctr" defTabSz="100584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Garamond" panose="02020404030301010803" pitchFamily="18" charset="0"/>
                        </a:rPr>
                        <a:t>Give a Letter Grade. Together decide if you need to revisit any of the commands.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460152"/>
                  </a:ext>
                </a:extLst>
              </a:tr>
              <a:tr h="31916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Command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Example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Personal Evaluation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Corporate Evaluation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500259"/>
                  </a:ext>
                </a:extLst>
              </a:tr>
              <a:tr h="31916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1. Get  </a:t>
                      </a:r>
                    </a:p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Baptized</a:t>
                      </a:r>
                    </a:p>
                  </a:txBody>
                  <a:tcPr marL="457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Be baptized personally</a:t>
                      </a:r>
                    </a:p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Baptize new believers immediately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355744"/>
                  </a:ext>
                </a:extLst>
              </a:tr>
              <a:tr h="31916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2.  Follow  </a:t>
                      </a:r>
                    </a:p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and Fish</a:t>
                      </a:r>
                    </a:p>
                  </a:txBody>
                  <a:tcPr marL="457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Share the Gospel via 2- Kingdoms   </a:t>
                      </a:r>
                    </a:p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Train Others to Share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9244113"/>
                  </a:ext>
                </a:extLst>
              </a:tr>
              <a:tr h="35501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3. Abide in </a:t>
                      </a:r>
                    </a:p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 Jesus</a:t>
                      </a:r>
                    </a:p>
                  </a:txBody>
                  <a:tcPr marL="457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Read ~20 chapters per week</a:t>
                      </a:r>
                    </a:p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Record SOS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402972"/>
                  </a:ext>
                </a:extLst>
              </a:tr>
              <a:tr h="31916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4. Take Up</a:t>
                      </a:r>
                    </a:p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Your Cross</a:t>
                      </a:r>
                    </a:p>
                  </a:txBody>
                  <a:tcPr marL="457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Share with entire OIKOS list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582808"/>
                  </a:ext>
                </a:extLst>
              </a:tr>
              <a:tr h="47520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5. Gather</a:t>
                      </a: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as     </a:t>
                      </a:r>
                    </a:p>
                    <a:p>
                      <a:pPr algn="l" rtl="0" fontAlgn="t"/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Church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57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Meet regularly as a church</a:t>
                      </a:r>
                    </a:p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Add missing elements to be  </a:t>
                      </a:r>
                    </a:p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healthier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802007"/>
                  </a:ext>
                </a:extLst>
              </a:tr>
              <a:tr h="31916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6. Kingdom </a:t>
                      </a:r>
                    </a:p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   First</a:t>
                      </a:r>
                    </a:p>
                  </a:txBody>
                  <a:tcPr marL="457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Re-prioritize time and money</a:t>
                      </a:r>
                    </a:p>
                    <a:p>
                      <a:pPr algn="l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Giving as a church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781567"/>
                  </a:ext>
                </a:extLst>
              </a:tr>
            </a:tbl>
          </a:graphicData>
        </a:graphic>
      </p:graphicFrame>
      <p:pic>
        <p:nvPicPr>
          <p:cNvPr id="55" name="Picture 2">
            <a:extLst>
              <a:ext uri="{FF2B5EF4-FFF2-40B4-BE49-F238E27FC236}">
                <a16:creationId xmlns:a16="http://schemas.microsoft.com/office/drawing/2014/main" id="{C82805A9-C38C-4766-9674-A03320C65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969" y="2157471"/>
            <a:ext cx="958079" cy="95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624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23316</TotalTime>
  <Words>2387</Words>
  <Application>Microsoft Office PowerPoint</Application>
  <PresentationFormat>Custom</PresentationFormat>
  <Paragraphs>404</Paragraphs>
  <Slides>6</Slides>
  <Notes>1</Notes>
  <HiddenSlides>4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Garamond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Seton Hall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Austin M Wilson</dc:creator>
  <cp:lastModifiedBy>john franklin</cp:lastModifiedBy>
  <cp:revision>433</cp:revision>
  <cp:lastPrinted>2021-08-14T13:21:54Z</cp:lastPrinted>
  <dcterms:created xsi:type="dcterms:W3CDTF">2019-10-15T17:21:48Z</dcterms:created>
  <dcterms:modified xsi:type="dcterms:W3CDTF">2021-08-14T13:28:25Z</dcterms:modified>
</cp:coreProperties>
</file>