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4" r:id="rId2"/>
  </p:sldIdLst>
  <p:sldSz cx="10058400" cy="77724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332" autoAdjust="0"/>
  </p:normalViewPr>
  <p:slideViewPr>
    <p:cSldViewPr snapToGrid="0">
      <p:cViewPr>
        <p:scale>
          <a:sx n="85" d="100"/>
          <a:sy n="85" d="100"/>
        </p:scale>
        <p:origin x="-1136" y="-8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F83A9-C179-4B6A-95FA-75626DAF4B7A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2250" y="1171575"/>
            <a:ext cx="409257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80666-5B28-4626-B2DA-BF9DA9AC90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0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9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2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3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3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B00D-37A3-4499-8669-DD0B25B97C81}" type="datetimeFigureOut">
              <a:rPr lang="en-US" smtClean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09854" y="194092"/>
            <a:ext cx="4905954" cy="7043860"/>
            <a:chOff x="428547" y="154440"/>
            <a:chExt cx="4905954" cy="7043860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536778" y="591400"/>
              <a:ext cx="4797723" cy="660690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rot="0" vert="horz" wrap="square" lIns="75438" tIns="37719" rIns="75438" bIns="37719" anchor="t" anchorCtr="0">
              <a:noAutofit/>
            </a:bodyPr>
            <a:lstStyle/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  Member Care </a:t>
              </a: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Ask everyone to share one high and low.</a:t>
              </a: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  Loving Accountability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Ask everyone how their following and fishing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obedience went from last week.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  Worship and Prayer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Pray for God to help you and speak to you.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4.  </a:t>
              </a:r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Vision Cast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Read the purpose of the book of John in 20.31: “but these are written so that you may believer that Jesus is the Christ, the Son of God, and that by believing you may have life in his name.”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5.  New Scripture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1500" i="1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Head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Re-tell the facts of the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story.  </a:t>
              </a:r>
            </a:p>
            <a:p>
              <a:pPr marL="850900" indent="60325"/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Who is Jesus?</a:t>
              </a:r>
              <a:endParaRPr lang="en-US" sz="15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403225"/>
              <a:r>
                <a:rPr lang="en-US" sz="1500" i="1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Heart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 How do the people in the story feel?  </a:t>
              </a:r>
              <a:endParaRPr lang="en-US" sz="15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911225"/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How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 you feel?</a:t>
              </a:r>
            </a:p>
            <a:p>
              <a:pPr indent="403225"/>
              <a:r>
                <a:rPr lang="en-US" sz="1500" i="1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Hands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What does this story make you want to do?  </a:t>
              </a:r>
            </a:p>
            <a:p>
              <a:pPr indent="911225"/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Are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you ready to trust him as King?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6. </a:t>
              </a:r>
              <a:r>
                <a:rPr lang="en-US" sz="1500" b="1" dirty="0">
                  <a:solidFill>
                    <a:srgbClr val="FF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Practice  </a:t>
              </a:r>
            </a:p>
            <a:p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1500" dirty="0" smtClean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Telling the story or what God is doing in your life.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7.  Obedience to Holy Spirit 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Ask the Holy Spirit what He wants you to 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do:</a:t>
              </a:r>
              <a:endParaRPr lang="en-US" sz="1500" dirty="0" smtClean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marL="660083" lvl="1" indent="-282893">
                <a:buSzPts val="1000"/>
                <a:buFont typeface="Symbol" panose="05050102010706020507" pitchFamily="18" charset="2"/>
                <a:buChar char=""/>
                <a:tabLst>
                  <a:tab pos="377190" algn="l"/>
                </a:tabLst>
              </a:pP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Following:  </a:t>
              </a:r>
              <a:r>
                <a:rPr lang="en-US" sz="1500" b="1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Are you ready to trust Jesus as King?</a:t>
              </a:r>
              <a:endParaRPr lang="en-US" sz="1500" b="1" dirty="0" smtClean="0">
                <a:solidFill>
                  <a:srgbClr val="000000"/>
                </a:solidFill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marL="660083" lvl="1" indent="-282893">
                <a:buSzPts val="1000"/>
                <a:buFont typeface="Symbol" panose="05050102010706020507" pitchFamily="18" charset="2"/>
                <a:buChar char=""/>
                <a:tabLst>
                  <a:tab pos="377190" algn="l"/>
                </a:tabLst>
              </a:pP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Fishing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  </a:t>
              </a:r>
              <a:r>
                <a:rPr lang="en-US" sz="1500" dirty="0" smtClean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Who do you know who needs to hear this story</a:t>
              </a:r>
              <a:endParaRPr lang="en-US" sz="1500" dirty="0">
                <a:solidFill>
                  <a:srgbClr val="000000"/>
                </a:solidFill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ea typeface="Arial" panose="020B0604020202020204" pitchFamily="34" charset="0"/>
                </a:rPr>
                <a:t> 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547" y="154440"/>
              <a:ext cx="4261615" cy="62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3/3RDS DISCIPLESHIP PROCESS</a:t>
              </a:r>
            </a:p>
            <a:p>
              <a:endParaRPr lang="en-US" sz="1485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876302" y="209033"/>
            <a:ext cx="3916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SIGNS OF JOHN</a:t>
            </a:r>
            <a:endParaRPr lang="en-US" sz="2000" b="1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“but these are written so that you may believer that </a:t>
            </a:r>
            <a:r>
              <a:rPr lang="en-US" sz="1200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is the Christ, the Son of God,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that by believing you may have life in his name.”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573035" y="7388390"/>
            <a:ext cx="435932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For videos and more resources go to noplaceleftarmy.net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56225"/>
              </p:ext>
            </p:extLst>
          </p:nvPr>
        </p:nvGraphicFramePr>
        <p:xfrm>
          <a:off x="5562863" y="1227557"/>
          <a:ext cx="4312522" cy="5260245"/>
        </p:xfrm>
        <a:graphic>
          <a:graphicData uri="http://schemas.openxmlformats.org/drawingml/2006/table">
            <a:tbl>
              <a:tblPr/>
              <a:tblGrid>
                <a:gridCol w="2385252">
                  <a:extLst>
                    <a:ext uri="{9D8B030D-6E8A-4147-A177-3AD203B41FA5}">
                      <a16:colId xmlns="" xmlns:a16="http://schemas.microsoft.com/office/drawing/2014/main" val="1322217082"/>
                    </a:ext>
                  </a:extLst>
                </a:gridCol>
                <a:gridCol w="1927270">
                  <a:extLst>
                    <a:ext uri="{9D8B030D-6E8A-4147-A177-3AD203B41FA5}">
                      <a16:colId xmlns="" xmlns:a16="http://schemas.microsoft.com/office/drawing/2014/main" val="432238538"/>
                    </a:ext>
                  </a:extLst>
                </a:gridCol>
              </a:tblGrid>
              <a:tr h="241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PASSAGE IN JOHN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5029451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Water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to Wine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2.1-12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5805855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2.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Woman at Well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4.1-45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5913143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3.  Healing of the Royal Official’s 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4.46-54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41594"/>
                  </a:ext>
                </a:extLst>
              </a:tr>
              <a:tr h="53932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4.  Healing of the Paralytic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5.1-17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5486588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5.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Feeding of the Five Thousand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6.1-14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2002401"/>
                  </a:ext>
                </a:extLst>
              </a:tr>
              <a:tr h="49226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6.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Walking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on Water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6.15-25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3111479"/>
                  </a:ext>
                </a:extLst>
              </a:tr>
              <a:tr h="49226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7. Woman Caught in Adultery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8.1-11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26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8.  Healing of Man Born Blind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9.1-41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6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9.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Raising Lazarus from the dead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11.1-46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226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10. Resurrection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19-20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Left Bracket 1">
            <a:extLst>
              <a:ext uri="{FF2B5EF4-FFF2-40B4-BE49-F238E27FC236}">
                <a16:creationId xmlns="" xmlns:a16="http://schemas.microsoft.com/office/drawing/2014/main" id="{657D2C8E-4313-0646-9341-6E2526BB472D}"/>
              </a:ext>
            </a:extLst>
          </p:cNvPr>
          <p:cNvSpPr/>
          <p:nvPr/>
        </p:nvSpPr>
        <p:spPr>
          <a:xfrm>
            <a:off x="509855" y="822726"/>
            <a:ext cx="461543" cy="284872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 Bracket 12">
            <a:extLst>
              <a:ext uri="{FF2B5EF4-FFF2-40B4-BE49-F238E27FC236}">
                <a16:creationId xmlns="" xmlns:a16="http://schemas.microsoft.com/office/drawing/2014/main" id="{5E528215-84D7-CA4D-8870-763FC00CF3FB}"/>
              </a:ext>
            </a:extLst>
          </p:cNvPr>
          <p:cNvSpPr/>
          <p:nvPr/>
        </p:nvSpPr>
        <p:spPr>
          <a:xfrm>
            <a:off x="509855" y="5617341"/>
            <a:ext cx="461543" cy="183208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Bracket 16">
            <a:extLst>
              <a:ext uri="{FF2B5EF4-FFF2-40B4-BE49-F238E27FC236}">
                <a16:creationId xmlns="" xmlns:a16="http://schemas.microsoft.com/office/drawing/2014/main" id="{9211094B-5263-444D-A7AB-9FEAAEE5B38A}"/>
              </a:ext>
            </a:extLst>
          </p:cNvPr>
          <p:cNvSpPr/>
          <p:nvPr/>
        </p:nvSpPr>
        <p:spPr>
          <a:xfrm>
            <a:off x="509854" y="3740532"/>
            <a:ext cx="461543" cy="180211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A61CA3-9DFF-1F45-B8F1-7A8EA20D0F9B}"/>
              </a:ext>
            </a:extLst>
          </p:cNvPr>
          <p:cNvSpPr txBox="1"/>
          <p:nvPr/>
        </p:nvSpPr>
        <p:spPr>
          <a:xfrm rot="16200000">
            <a:off x="-597161" y="2093201"/>
            <a:ext cx="172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1/3 – LOOK BACK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72E2258-ABBF-B249-9AE0-FA70F9AD036F}"/>
              </a:ext>
            </a:extLst>
          </p:cNvPr>
          <p:cNvSpPr txBox="1"/>
          <p:nvPr/>
        </p:nvSpPr>
        <p:spPr>
          <a:xfrm rot="16200000">
            <a:off x="-489497" y="4354254"/>
            <a:ext cx="1505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2/3 – LOOK UP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29E2636-49D6-7744-9354-03935A64A0F1}"/>
              </a:ext>
            </a:extLst>
          </p:cNvPr>
          <p:cNvSpPr txBox="1"/>
          <p:nvPr/>
        </p:nvSpPr>
        <p:spPr>
          <a:xfrm rot="16200000">
            <a:off x="-789532" y="6166688"/>
            <a:ext cx="2119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3/3 – LOOK AHEAD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AB72F9-4A6E-1D45-9C55-33E6589B4A23}"/>
              </a:ext>
            </a:extLst>
          </p:cNvPr>
          <p:cNvSpPr txBox="1"/>
          <p:nvPr/>
        </p:nvSpPr>
        <p:spPr>
          <a:xfrm>
            <a:off x="1350615" y="479333"/>
            <a:ext cx="258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ramond" panose="02020404030301010803" pitchFamily="18" charset="0"/>
              </a:rPr>
              <a:t>Split time equally between thirds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67400" y="6553200"/>
            <a:ext cx="3916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you ready to trust Jesus Christ as your King?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195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15304</TotalTime>
  <Words>189</Words>
  <Application>Microsoft Macintosh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Seton Hall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M Wilson</dc:creator>
  <cp:lastModifiedBy>Jim McKnight</cp:lastModifiedBy>
  <cp:revision>139</cp:revision>
  <cp:lastPrinted>2019-10-16T14:27:55Z</cp:lastPrinted>
  <dcterms:created xsi:type="dcterms:W3CDTF">2019-10-15T17:21:48Z</dcterms:created>
  <dcterms:modified xsi:type="dcterms:W3CDTF">2019-11-05T19:31:47Z</dcterms:modified>
</cp:coreProperties>
</file>